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4"/>
  </p:sldMasterIdLst>
  <p:notesMasterIdLst>
    <p:notesMasterId r:id="rId23"/>
  </p:notesMasterIdLst>
  <p:handoutMasterIdLst>
    <p:handoutMasterId r:id="rId24"/>
  </p:handoutMasterIdLst>
  <p:sldIdLst>
    <p:sldId id="256" r:id="rId5"/>
    <p:sldId id="262" r:id="rId6"/>
    <p:sldId id="257" r:id="rId7"/>
    <p:sldId id="263" r:id="rId8"/>
    <p:sldId id="265" r:id="rId9"/>
    <p:sldId id="276" r:id="rId10"/>
    <p:sldId id="264" r:id="rId11"/>
    <p:sldId id="266" r:id="rId12"/>
    <p:sldId id="267" r:id="rId13"/>
    <p:sldId id="269" r:id="rId14"/>
    <p:sldId id="268" r:id="rId15"/>
    <p:sldId id="270" r:id="rId16"/>
    <p:sldId id="271" r:id="rId17"/>
    <p:sldId id="272" r:id="rId18"/>
    <p:sldId id="273" r:id="rId19"/>
    <p:sldId id="274" r:id="rId20"/>
    <p:sldId id="275" r:id="rId21"/>
    <p:sldId id="260" r:id="rId22"/>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CE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1" autoAdjust="0"/>
    <p:restoredTop sz="94660"/>
  </p:normalViewPr>
  <p:slideViewPr>
    <p:cSldViewPr snapToGrid="0">
      <p:cViewPr varScale="1">
        <p:scale>
          <a:sx n="82" d="100"/>
          <a:sy n="82" d="100"/>
        </p:scale>
        <p:origin x="874" y="72"/>
      </p:cViewPr>
      <p:guideLst/>
    </p:cSldViewPr>
  </p:slideViewPr>
  <p:notesTextViewPr>
    <p:cViewPr>
      <p:scale>
        <a:sx n="1" d="1"/>
        <a:sy n="1" d="1"/>
      </p:scale>
      <p:origin x="0" y="0"/>
    </p:cViewPr>
  </p:notesTextViewPr>
  <p:notesViewPr>
    <p:cSldViewPr snapToGrid="0">
      <p:cViewPr varScale="1">
        <p:scale>
          <a:sx n="77" d="100"/>
          <a:sy n="77" d="100"/>
        </p:scale>
        <p:origin x="330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0"/>
        <a:lstStyle/>
        <a:p>
          <a:pPr rtl="0"/>
          <a:endParaRPr lang="en-US"/>
        </a:p>
      </dgm:t>
    </dgm:pt>
    <dgm:pt modelId="{AAC263CB-8256-4B03-92FE-1622698FB3E9}">
      <dgm:prSet/>
      <dgm:spPr/>
      <dgm:t>
        <a:bodyPr rtlCol="0"/>
        <a:lstStyle/>
        <a:p>
          <a:pPr rtl="0">
            <a:lnSpc>
              <a:spcPct val="100000"/>
            </a:lnSpc>
          </a:pPr>
          <a:r>
            <a:rPr lang="ru-RU" noProof="1">
              <a:latin typeface="Times New Roman" panose="02020603050405020304" pitchFamily="18" charset="0"/>
              <a:cs typeface="Times New Roman" panose="02020603050405020304" pitchFamily="18" charset="0"/>
            </a:rPr>
            <a:t>«Жартылай өткізгіш диод"зертханалық панелі</a:t>
          </a:r>
        </a:p>
      </dgm:t>
    </dgm:pt>
    <dgm:pt modelId="{0BEED663-FC38-4EAD-940F-4C475D2C87DB}" type="parTrans" cxnId="{C5E94186-9CB6-4C42-92B3-C546CC53A7B9}">
      <dgm:prSet/>
      <dgm:spPr/>
      <dgm:t>
        <a:bodyPr rtlCol="0"/>
        <a:lstStyle/>
        <a:p>
          <a:pPr rtl="0"/>
          <a:endParaRPr lang="ru-RU" noProof="1">
            <a:latin typeface="Calibri" panose="020F0502020204030204" pitchFamily="34" charset="0"/>
            <a:cs typeface="Calibri" panose="020F0502020204030204" pitchFamily="34" charset="0"/>
          </a:endParaRPr>
        </a:p>
      </dgm:t>
    </dgm:pt>
    <dgm:pt modelId="{808B76D0-8EC7-469A-93AC-7A6017188A9D}" type="sibTrans" cxnId="{C5E94186-9CB6-4C42-92B3-C546CC53A7B9}">
      <dgm:prSet/>
      <dgm:spPr/>
      <dgm:t>
        <a:bodyPr rtlCol="0"/>
        <a:lstStyle/>
        <a:p>
          <a:pPr rtl="0"/>
          <a:endParaRPr lang="ru-RU" noProof="1">
            <a:latin typeface="Calibri" panose="020F0502020204030204" pitchFamily="34" charset="0"/>
            <a:cs typeface="Calibri" panose="020F0502020204030204" pitchFamily="34" charset="0"/>
          </a:endParaRPr>
        </a:p>
      </dgm:t>
    </dgm:pt>
    <dgm:pt modelId="{4E8D2E69-0173-4BD3-B96A-7A9C5DD12B47}">
      <dgm:prSet/>
      <dgm:spPr/>
      <dgm:t>
        <a:bodyPr rtlCol="0"/>
        <a:lstStyle/>
        <a:p>
          <a:pPr rtl="0">
            <a:lnSpc>
              <a:spcPct val="100000"/>
            </a:lnSpc>
          </a:pPr>
          <a:r>
            <a:rPr lang="kk-KZ" noProof="1">
              <a:latin typeface="Times New Roman" panose="02020603050405020304" pitchFamily="18" charset="0"/>
              <a:cs typeface="Times New Roman" panose="02020603050405020304" pitchFamily="18" charset="0"/>
            </a:rPr>
            <a:t>Әмбебап вольтметр </a:t>
          </a:r>
          <a:r>
            <a:rPr lang="ru-RU" noProof="1">
              <a:latin typeface="Times New Roman" panose="02020603050405020304" pitchFamily="18" charset="0"/>
              <a:cs typeface="Times New Roman" panose="02020603050405020304" pitchFamily="18" charset="0"/>
            </a:rPr>
            <a:t>В7-78/1</a:t>
          </a:r>
        </a:p>
      </dgm:t>
    </dgm:pt>
    <dgm:pt modelId="{B954BF22-E3B3-4A1C-802E-590228BE2D9C}" type="parTrans" cxnId="{0F866C41-EB5F-47BD-A2CD-A58671F15B67}">
      <dgm:prSet/>
      <dgm:spPr/>
      <dgm:t>
        <a:bodyPr rtlCol="0"/>
        <a:lstStyle/>
        <a:p>
          <a:pPr rtl="0"/>
          <a:endParaRPr lang="ru-RU" noProof="1">
            <a:latin typeface="Calibri" panose="020F0502020204030204" pitchFamily="34" charset="0"/>
            <a:cs typeface="Calibri" panose="020F0502020204030204" pitchFamily="34" charset="0"/>
          </a:endParaRPr>
        </a:p>
      </dgm:t>
    </dgm:pt>
    <dgm:pt modelId="{FEF1E80E-8A9E-4B0A-817C-2A4CFDCF3FB2}" type="sibTrans" cxnId="{0F866C41-EB5F-47BD-A2CD-A58671F15B67}">
      <dgm:prSet/>
      <dgm:spPr/>
      <dgm:t>
        <a:bodyPr rtlCol="0"/>
        <a:lstStyle/>
        <a:p>
          <a:pPr rtl="0"/>
          <a:endParaRPr lang="ru-RU" noProof="1">
            <a:latin typeface="Calibri" panose="020F0502020204030204" pitchFamily="34" charset="0"/>
            <a:cs typeface="Calibri" panose="020F0502020204030204" pitchFamily="34" charset="0"/>
          </a:endParaRPr>
        </a:p>
      </dgm:t>
    </dgm:pt>
    <dgm:pt modelId="{93A6A030-ABAB-4EFA-B539-0FDB3E07C1EF}">
      <dgm:prSet/>
      <dgm:spPr/>
      <dgm:t>
        <a:bodyPr rtlCol="0"/>
        <a:lstStyle/>
        <a:p>
          <a:pPr rtl="0">
            <a:lnSpc>
              <a:spcPct val="100000"/>
            </a:lnSpc>
          </a:pPr>
          <a:endParaRPr lang="ru-RU" noProof="1">
            <a:latin typeface="Calibri" panose="020F0502020204030204" pitchFamily="34" charset="0"/>
            <a:cs typeface="Calibri" panose="020F0502020204030204" pitchFamily="34" charset="0"/>
          </a:endParaRPr>
        </a:p>
      </dgm:t>
    </dgm:pt>
    <dgm:pt modelId="{3D674B97-6DC6-4A12-85BA-0976D3064237}" type="parTrans" cxnId="{4B40C8DC-6B57-4F5B-8440-7241C649700B}">
      <dgm:prSet/>
      <dgm:spPr/>
      <dgm:t>
        <a:bodyPr rtlCol="0"/>
        <a:lstStyle/>
        <a:p>
          <a:pPr rtl="0"/>
          <a:endParaRPr lang="ru-RU" noProof="1">
            <a:latin typeface="Calibri" panose="020F0502020204030204" pitchFamily="34" charset="0"/>
            <a:cs typeface="Calibri" panose="020F0502020204030204" pitchFamily="34" charset="0"/>
          </a:endParaRPr>
        </a:p>
      </dgm:t>
    </dgm:pt>
    <dgm:pt modelId="{BFE0749E-E343-4A6F-BD09-2810EE6B4BD7}" type="sibTrans" cxnId="{4B40C8DC-6B57-4F5B-8440-7241C649700B}">
      <dgm:prSet/>
      <dgm:spPr/>
      <dgm:t>
        <a:bodyPr rtlCol="0"/>
        <a:lstStyle/>
        <a:p>
          <a:pPr rtl="0"/>
          <a:endParaRPr lang="ru-RU" noProof="1">
            <a:latin typeface="Calibri" panose="020F0502020204030204" pitchFamily="34" charset="0"/>
            <a:cs typeface="Calibri" panose="020F0502020204030204" pitchFamily="34" charset="0"/>
          </a:endParaRPr>
        </a:p>
      </dgm:t>
    </dgm:pt>
    <dgm:pt modelId="{76D56F19-2708-49DB-8F92-D8AC45F23A9A}">
      <dgm:prSet/>
      <dgm:spPr/>
      <dgm:t>
        <a:bodyPr rtlCol="0"/>
        <a:lstStyle/>
        <a:p>
          <a:pPr rtl="0">
            <a:lnSpc>
              <a:spcPct val="100000"/>
            </a:lnSpc>
          </a:pPr>
          <a:r>
            <a:rPr lang="en-US" noProof="1">
              <a:latin typeface="Times New Roman" panose="02020603050405020304" pitchFamily="18" charset="0"/>
              <a:cs typeface="Times New Roman" panose="02020603050405020304" pitchFamily="18" charset="0"/>
            </a:rPr>
            <a:t>GPS3030DD</a:t>
          </a:r>
          <a:r>
            <a:rPr lang="kk-KZ" noProof="1">
              <a:latin typeface="Times New Roman" panose="02020603050405020304" pitchFamily="18" charset="0"/>
              <a:cs typeface="Times New Roman" panose="02020603050405020304" pitchFamily="18" charset="0"/>
            </a:rPr>
            <a:t> </a:t>
          </a:r>
          <a:r>
            <a:rPr lang="ru-RU" noProof="1">
              <a:latin typeface="Times New Roman" panose="02020603050405020304" pitchFamily="18" charset="0"/>
              <a:cs typeface="Times New Roman" panose="02020603050405020304" pitchFamily="18" charset="0"/>
            </a:rPr>
            <a:t>тұрақты ток көзі</a:t>
          </a:r>
        </a:p>
      </dgm:t>
    </dgm:pt>
    <dgm:pt modelId="{9D5610C2-0A12-494A-AC46-8DD17C08B09F}" type="parTrans" cxnId="{32E90211-17E0-4DDF-9274-DD3E46D811B8}">
      <dgm:prSet/>
      <dgm:spPr/>
      <dgm:t>
        <a:bodyPr rtlCol="0"/>
        <a:lstStyle/>
        <a:p>
          <a:pPr rtl="0"/>
          <a:endParaRPr lang="ru-RU" noProof="1">
            <a:latin typeface="Calibri" panose="020F0502020204030204" pitchFamily="34" charset="0"/>
            <a:cs typeface="Calibri" panose="020F0502020204030204" pitchFamily="34" charset="0"/>
          </a:endParaRPr>
        </a:p>
      </dgm:t>
    </dgm:pt>
    <dgm:pt modelId="{EC8965A1-F755-4945-8AAC-DCF1F68F011E}" type="sibTrans" cxnId="{32E90211-17E0-4DDF-9274-DD3E46D811B8}">
      <dgm:prSet/>
      <dgm:spPr/>
      <dgm:t>
        <a:bodyPr rtlCol="0"/>
        <a:lstStyle/>
        <a:p>
          <a:pPr rtl="0"/>
          <a:endParaRPr lang="ru-RU" noProof="1">
            <a:latin typeface="Calibri" panose="020F0502020204030204" pitchFamily="34" charset="0"/>
            <a:cs typeface="Calibri" panose="020F0502020204030204" pitchFamily="34" charset="0"/>
          </a:endParaRPr>
        </a:p>
      </dgm:t>
    </dgm:pt>
    <dgm:pt modelId="{62F8266B-222B-4ACF-8613-2C8D6376E5BD}" type="pres">
      <dgm:prSet presAssocID="{D4503D04-C97E-4622-AE07-D0307CB3B4CA}" presName="root" presStyleCnt="0">
        <dgm:presLayoutVars>
          <dgm:dir/>
          <dgm:resizeHandles val="exact"/>
        </dgm:presLayoutVars>
      </dgm:prSet>
      <dgm:spPr/>
    </dgm:pt>
    <dgm:pt modelId="{34FD8F56-D6B7-417A-923A-010E4B5FF0CD}" type="pres">
      <dgm:prSet presAssocID="{AAC263CB-8256-4B03-92FE-1622698FB3E9}" presName="compNode" presStyleCnt="0"/>
      <dgm:spPr/>
    </dgm:pt>
    <dgm:pt modelId="{08450877-B8C0-4FE2-B6DB-B88F20C8574C}" type="pres">
      <dgm:prSet presAssocID="{AAC263CB-8256-4B03-92FE-1622698FB3E9}" presName="bgRect" presStyleLbl="bgShp" presStyleIdx="0" presStyleCnt="4" custLinFactNeighborX="-5043" custLinFactNeighborY="-52616"/>
      <dgm:spPr/>
    </dgm:pt>
    <dgm:pt modelId="{BB7E5F84-64F2-4718-BACC-301BBCDC9D3A}" type="pres">
      <dgm:prSet presAssocID="{AAC263CB-8256-4B03-92FE-1622698FB3E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omputer"/>
        </a:ext>
      </dgm:extLst>
    </dgm:pt>
    <dgm:pt modelId="{D7E1920B-5F09-4283-BAA8-B0012E66F14A}" type="pres">
      <dgm:prSet presAssocID="{AAC263CB-8256-4B03-92FE-1622698FB3E9}" presName="spaceRect" presStyleCnt="0"/>
      <dgm:spPr/>
    </dgm:pt>
    <dgm:pt modelId="{30E9CA6C-A0F7-4BE8-9B77-EE5C9EF005B7}" type="pres">
      <dgm:prSet presAssocID="{AAC263CB-8256-4B03-92FE-1622698FB3E9}" presName="parTx" presStyleLbl="revTx" presStyleIdx="0" presStyleCnt="4" custLinFactNeighborX="714" custLinFactNeighborY="-91">
        <dgm:presLayoutVars>
          <dgm:chMax val="0"/>
          <dgm:chPref val="0"/>
        </dgm:presLayoutVars>
      </dgm:prSet>
      <dgm:spPr/>
    </dgm:pt>
    <dgm:pt modelId="{75497209-36D8-474C-9F50-43B26DAE367B}" type="pres">
      <dgm:prSet presAssocID="{808B76D0-8EC7-469A-93AC-7A6017188A9D}" presName="sibTrans" presStyleCnt="0"/>
      <dgm:spPr/>
    </dgm:pt>
    <dgm:pt modelId="{FB1D870E-AB7C-40E3-AA7F-3EC612E6F71C}" type="pres">
      <dgm:prSet presAssocID="{4E8D2E69-0173-4BD3-B96A-7A9C5DD12B47}" presName="compNode" presStyleCnt="0"/>
      <dgm:spPr/>
    </dgm:pt>
    <dgm:pt modelId="{B9A40EDB-694E-464C-8356-AEE8787842F2}" type="pres">
      <dgm:prSet presAssocID="{4E8D2E69-0173-4BD3-B96A-7A9C5DD12B47}" presName="bgRect" presStyleLbl="bgShp" presStyleIdx="1" presStyleCnt="4"/>
      <dgm:spPr/>
    </dgm:pt>
    <dgm:pt modelId="{8B8D9FA1-74BB-4EA5-B65F-49B870DCE4EB}" type="pres">
      <dgm:prSet presAssocID="{4E8D2E69-0173-4BD3-B96A-7A9C5DD12B4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rocessor"/>
        </a:ext>
      </dgm:extLst>
    </dgm:pt>
    <dgm:pt modelId="{FE35795C-E288-448C-BF98-006011EF35C1}" type="pres">
      <dgm:prSet presAssocID="{4E8D2E69-0173-4BD3-B96A-7A9C5DD12B47}" presName="spaceRect" presStyleCnt="0"/>
      <dgm:spPr/>
    </dgm:pt>
    <dgm:pt modelId="{4258831D-960B-4D2D-A65E-513B92084C01}" type="pres">
      <dgm:prSet presAssocID="{4E8D2E69-0173-4BD3-B96A-7A9C5DD12B47}" presName="parTx" presStyleLbl="revTx" presStyleIdx="1" presStyleCnt="4">
        <dgm:presLayoutVars>
          <dgm:chMax val="0"/>
          <dgm:chPref val="0"/>
        </dgm:presLayoutVars>
      </dgm:prSet>
      <dgm:spPr/>
    </dgm:pt>
    <dgm:pt modelId="{4849AED6-7C24-47EC-B39A-6EC2169AAAEC}" type="pres">
      <dgm:prSet presAssocID="{FEF1E80E-8A9E-4B0A-817C-2A4CFDCF3FB2}" presName="sibTrans" presStyleCnt="0"/>
      <dgm:spPr/>
    </dgm:pt>
    <dgm:pt modelId="{344EF6F7-386A-468B-9D66-8046D158DFC8}" type="pres">
      <dgm:prSet presAssocID="{93A6A030-ABAB-4EFA-B539-0FDB3E07C1EF}" presName="compNode" presStyleCnt="0"/>
      <dgm:spPr/>
    </dgm:pt>
    <dgm:pt modelId="{9DD6C5DE-B838-492F-B4A8-49E4DE8C5CF5}" type="pres">
      <dgm:prSet presAssocID="{93A6A030-ABAB-4EFA-B539-0FDB3E07C1EF}" presName="bgRect" presStyleLbl="bgShp" presStyleIdx="2" presStyleCnt="4"/>
      <dgm:spPr/>
    </dgm:pt>
    <dgm:pt modelId="{3CD2D8A7-CAF8-4A2F-A324-BDF8CFA66908}" type="pres">
      <dgm:prSet presAssocID="{93A6A030-ABAB-4EFA-B539-0FDB3E07C1E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loud Computing"/>
        </a:ext>
      </dgm:extLst>
    </dgm:pt>
    <dgm:pt modelId="{343D945D-C209-4E7A-8D9B-BCF7127718D8}" type="pres">
      <dgm:prSet presAssocID="{93A6A030-ABAB-4EFA-B539-0FDB3E07C1EF}" presName="spaceRect" presStyleCnt="0"/>
      <dgm:spPr/>
    </dgm:pt>
    <dgm:pt modelId="{ECA97BE5-E798-4AEE-9404-4E43192F5136}" type="pres">
      <dgm:prSet presAssocID="{93A6A030-ABAB-4EFA-B539-0FDB3E07C1EF}" presName="parTx" presStyleLbl="revTx" presStyleIdx="2" presStyleCnt="4">
        <dgm:presLayoutVars>
          <dgm:chMax val="0"/>
          <dgm:chPref val="0"/>
        </dgm:presLayoutVars>
      </dgm:prSet>
      <dgm:spPr/>
    </dgm:pt>
    <dgm:pt modelId="{C890CB11-26D0-4233-A3B2-FE616B33A810}" type="pres">
      <dgm:prSet presAssocID="{BFE0749E-E343-4A6F-BD09-2810EE6B4BD7}" presName="sibTrans" presStyleCnt="0"/>
      <dgm:spPr/>
    </dgm:pt>
    <dgm:pt modelId="{25E7A08B-6A02-49D1-8C9D-FCE9C92A1AC5}" type="pres">
      <dgm:prSet presAssocID="{76D56F19-2708-49DB-8F92-D8AC45F23A9A}" presName="compNode" presStyleCnt="0"/>
      <dgm:spPr/>
    </dgm:pt>
    <dgm:pt modelId="{984F7435-4B4C-47D4-B03E-CC8917BDBDBB}" type="pres">
      <dgm:prSet presAssocID="{76D56F19-2708-49DB-8F92-D8AC45F23A9A}" presName="bgRect" presStyleLbl="bgShp" presStyleIdx="3" presStyleCnt="4" custLinFactNeighborX="-977" custLinFactNeighborY="-9401"/>
      <dgm:spPr/>
    </dgm:pt>
    <dgm:pt modelId="{D3271400-E9D7-4481-8E98-7952ACC542C2}" type="pres">
      <dgm:prSet presAssocID="{76D56F19-2708-49DB-8F92-D8AC45F23A9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erver"/>
        </a:ext>
      </dgm:extLst>
    </dgm:pt>
    <dgm:pt modelId="{3EB25EBA-A880-4DC7-908E-0568144BFBD1}" type="pres">
      <dgm:prSet presAssocID="{76D56F19-2708-49DB-8F92-D8AC45F23A9A}" presName="spaceRect" presStyleCnt="0"/>
      <dgm:spPr/>
    </dgm:pt>
    <dgm:pt modelId="{F2EA86B5-8AF6-40E0-BDDB-512587036C8B}" type="pres">
      <dgm:prSet presAssocID="{76D56F19-2708-49DB-8F92-D8AC45F23A9A}" presName="parTx" presStyleLbl="revTx" presStyleIdx="3" presStyleCnt="4">
        <dgm:presLayoutVars>
          <dgm:chMax val="0"/>
          <dgm:chPref val="0"/>
        </dgm:presLayoutVars>
      </dgm:prSet>
      <dgm:spPr/>
    </dgm:pt>
  </dgm:ptLst>
  <dgm:cxnLst>
    <dgm:cxn modelId="{66D0D100-FB07-44A7-8ACC-C79CE174D2D7}" type="presOf" srcId="{D4503D04-C97E-4622-AE07-D0307CB3B4CA}" destId="{62F8266B-222B-4ACF-8613-2C8D6376E5BD}" srcOrd="0" destOrd="0" presId="urn:microsoft.com/office/officeart/2018/2/layout/IconVerticalSolidList"/>
    <dgm:cxn modelId="{9DACE70A-4FEB-433A-900C-46A1377C5716}" type="presOf" srcId="{AAC263CB-8256-4B03-92FE-1622698FB3E9}" destId="{30E9CA6C-A0F7-4BE8-9B77-EE5C9EF005B7}" srcOrd="0" destOrd="0" presId="urn:microsoft.com/office/officeart/2018/2/layout/IconVerticalSolidList"/>
    <dgm:cxn modelId="{32E90211-17E0-4DDF-9274-DD3E46D811B8}" srcId="{D4503D04-C97E-4622-AE07-D0307CB3B4CA}" destId="{76D56F19-2708-49DB-8F92-D8AC45F23A9A}" srcOrd="3" destOrd="0" parTransId="{9D5610C2-0A12-494A-AC46-8DD17C08B09F}" sibTransId="{EC8965A1-F755-4945-8AAC-DCF1F68F011E}"/>
    <dgm:cxn modelId="{AFE0042D-F8CA-4F9C-B780-65750DC87CEC}" type="presOf" srcId="{76D56F19-2708-49DB-8F92-D8AC45F23A9A}" destId="{F2EA86B5-8AF6-40E0-BDDB-512587036C8B}"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F236B04A-0845-45D6-B99A-98DBB252074F}" type="presOf" srcId="{4E8D2E69-0173-4BD3-B96A-7A9C5DD12B47}" destId="{4258831D-960B-4D2D-A65E-513B92084C01}"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248DBAE-9D9B-462B-998C-1322E596929F}" type="presOf" srcId="{93A6A030-ABAB-4EFA-B539-0FDB3E07C1EF}" destId="{ECA97BE5-E798-4AEE-9404-4E43192F5136}"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8CA5002F-95FA-436B-966F-7B8BA099F8C0}" type="presParOf" srcId="{62F8266B-222B-4ACF-8613-2C8D6376E5BD}" destId="{34FD8F56-D6B7-417A-923A-010E4B5FF0CD}" srcOrd="0" destOrd="0" presId="urn:microsoft.com/office/officeart/2018/2/layout/IconVerticalSolidList"/>
    <dgm:cxn modelId="{3E84FCFB-F2E6-496C-9124-8BCCBAF7581E}" type="presParOf" srcId="{34FD8F56-D6B7-417A-923A-010E4B5FF0CD}" destId="{08450877-B8C0-4FE2-B6DB-B88F20C8574C}" srcOrd="0" destOrd="0" presId="urn:microsoft.com/office/officeart/2018/2/layout/IconVerticalSolidList"/>
    <dgm:cxn modelId="{5AAB9D67-2058-4B02-ACAE-9010504CFA8D}" type="presParOf" srcId="{34FD8F56-D6B7-417A-923A-010E4B5FF0CD}" destId="{BB7E5F84-64F2-4718-BACC-301BBCDC9D3A}" srcOrd="1" destOrd="0" presId="urn:microsoft.com/office/officeart/2018/2/layout/IconVerticalSolidList"/>
    <dgm:cxn modelId="{60640685-0CF7-48C8-A8EF-553779FD445D}" type="presParOf" srcId="{34FD8F56-D6B7-417A-923A-010E4B5FF0CD}" destId="{D7E1920B-5F09-4283-BAA8-B0012E66F14A}" srcOrd="2" destOrd="0" presId="urn:microsoft.com/office/officeart/2018/2/layout/IconVerticalSolidList"/>
    <dgm:cxn modelId="{6FE12CDB-D070-4C97-8AE1-997533C4A8AB}" type="presParOf" srcId="{34FD8F56-D6B7-417A-923A-010E4B5FF0CD}" destId="{30E9CA6C-A0F7-4BE8-9B77-EE5C9EF005B7}" srcOrd="3" destOrd="0" presId="urn:microsoft.com/office/officeart/2018/2/layout/IconVerticalSolidList"/>
    <dgm:cxn modelId="{89F45104-A3AE-4AA5-8376-E3E54E87635B}" type="presParOf" srcId="{62F8266B-222B-4ACF-8613-2C8D6376E5BD}" destId="{75497209-36D8-474C-9F50-43B26DAE367B}" srcOrd="1" destOrd="0" presId="urn:microsoft.com/office/officeart/2018/2/layout/IconVerticalSolidList"/>
    <dgm:cxn modelId="{F53E1E41-AFBD-4F42-B954-620893A507D2}" type="presParOf" srcId="{62F8266B-222B-4ACF-8613-2C8D6376E5BD}" destId="{FB1D870E-AB7C-40E3-AA7F-3EC612E6F71C}" srcOrd="2" destOrd="0" presId="urn:microsoft.com/office/officeart/2018/2/layout/IconVerticalSolidList"/>
    <dgm:cxn modelId="{ECA76847-5AC0-4769-B961-BD6FBFA2D2F3}" type="presParOf" srcId="{FB1D870E-AB7C-40E3-AA7F-3EC612E6F71C}" destId="{B9A40EDB-694E-464C-8356-AEE8787842F2}" srcOrd="0" destOrd="0" presId="urn:microsoft.com/office/officeart/2018/2/layout/IconVerticalSolidList"/>
    <dgm:cxn modelId="{E9875D05-A2CA-4949-A0EC-E659F0F81F59}" type="presParOf" srcId="{FB1D870E-AB7C-40E3-AA7F-3EC612E6F71C}" destId="{8B8D9FA1-74BB-4EA5-B65F-49B870DCE4EB}" srcOrd="1" destOrd="0" presId="urn:microsoft.com/office/officeart/2018/2/layout/IconVerticalSolidList"/>
    <dgm:cxn modelId="{F5076418-1870-49C0-A665-417CB498B6D1}" type="presParOf" srcId="{FB1D870E-AB7C-40E3-AA7F-3EC612E6F71C}" destId="{FE35795C-E288-448C-BF98-006011EF35C1}" srcOrd="2" destOrd="0" presId="urn:microsoft.com/office/officeart/2018/2/layout/IconVerticalSolidList"/>
    <dgm:cxn modelId="{8B6CAA02-B9CA-4F7C-A2C4-A376BC49C448}" type="presParOf" srcId="{FB1D870E-AB7C-40E3-AA7F-3EC612E6F71C}" destId="{4258831D-960B-4D2D-A65E-513B92084C01}" srcOrd="3" destOrd="0" presId="urn:microsoft.com/office/officeart/2018/2/layout/IconVerticalSolidList"/>
    <dgm:cxn modelId="{E0C19E8F-4424-498D-BF7E-0A0F0C17D704}" type="presParOf" srcId="{62F8266B-222B-4ACF-8613-2C8D6376E5BD}" destId="{4849AED6-7C24-47EC-B39A-6EC2169AAAEC}" srcOrd="3" destOrd="0" presId="urn:microsoft.com/office/officeart/2018/2/layout/IconVerticalSolidList"/>
    <dgm:cxn modelId="{ACAF17C3-08FB-4404-A101-25BA91958FE3}" type="presParOf" srcId="{62F8266B-222B-4ACF-8613-2C8D6376E5BD}" destId="{344EF6F7-386A-468B-9D66-8046D158DFC8}" srcOrd="4" destOrd="0" presId="urn:microsoft.com/office/officeart/2018/2/layout/IconVerticalSolidList"/>
    <dgm:cxn modelId="{AE175CB6-3E51-4A45-BD69-A7AF096E3CD2}" type="presParOf" srcId="{344EF6F7-386A-468B-9D66-8046D158DFC8}" destId="{9DD6C5DE-B838-492F-B4A8-49E4DE8C5CF5}" srcOrd="0" destOrd="0" presId="urn:microsoft.com/office/officeart/2018/2/layout/IconVerticalSolidList"/>
    <dgm:cxn modelId="{C47334AD-33FF-468C-A41A-E7D0A23484A4}" type="presParOf" srcId="{344EF6F7-386A-468B-9D66-8046D158DFC8}" destId="{3CD2D8A7-CAF8-4A2F-A324-BDF8CFA66908}" srcOrd="1" destOrd="0" presId="urn:microsoft.com/office/officeart/2018/2/layout/IconVerticalSolidList"/>
    <dgm:cxn modelId="{37DF411B-B4A0-44B4-B176-F8958F165CB2}" type="presParOf" srcId="{344EF6F7-386A-468B-9D66-8046D158DFC8}" destId="{343D945D-C209-4E7A-8D9B-BCF7127718D8}" srcOrd="2" destOrd="0" presId="urn:microsoft.com/office/officeart/2018/2/layout/IconVerticalSolidList"/>
    <dgm:cxn modelId="{43DACBA9-774B-4E88-8510-9265E34E50FA}" type="presParOf" srcId="{344EF6F7-386A-468B-9D66-8046D158DFC8}" destId="{ECA97BE5-E798-4AEE-9404-4E43192F5136}" srcOrd="3" destOrd="0" presId="urn:microsoft.com/office/officeart/2018/2/layout/IconVerticalSolidList"/>
    <dgm:cxn modelId="{0C339883-B66B-4487-B66D-1AA832FF598B}" type="presParOf" srcId="{62F8266B-222B-4ACF-8613-2C8D6376E5BD}" destId="{C890CB11-26D0-4233-A3B2-FE616B33A810}" srcOrd="5" destOrd="0" presId="urn:microsoft.com/office/officeart/2018/2/layout/IconVerticalSolidList"/>
    <dgm:cxn modelId="{0616937D-6FCD-4AA3-A503-BCBE4DCE75B1}" type="presParOf" srcId="{62F8266B-222B-4ACF-8613-2C8D6376E5BD}" destId="{25E7A08B-6A02-49D1-8C9D-FCE9C92A1AC5}" srcOrd="6" destOrd="0" presId="urn:microsoft.com/office/officeart/2018/2/layout/IconVerticalSolidList"/>
    <dgm:cxn modelId="{B186621D-A046-462B-BB0C-6236267E563B}" type="presParOf" srcId="{25E7A08B-6A02-49D1-8C9D-FCE9C92A1AC5}" destId="{984F7435-4B4C-47D4-B03E-CC8917BDBDBB}" srcOrd="0" destOrd="0" presId="urn:microsoft.com/office/officeart/2018/2/layout/IconVerticalSolidList"/>
    <dgm:cxn modelId="{F52693A5-0CDF-426A-86AB-E12EC26F0A8F}" type="presParOf" srcId="{25E7A08B-6A02-49D1-8C9D-FCE9C92A1AC5}" destId="{D3271400-E9D7-4481-8E98-7952ACC542C2}" srcOrd="1" destOrd="0" presId="urn:microsoft.com/office/officeart/2018/2/layout/IconVerticalSolidList"/>
    <dgm:cxn modelId="{A0E86A54-FEE6-445C-A5D8-E1BEB46BF402}" type="presParOf" srcId="{25E7A08B-6A02-49D1-8C9D-FCE9C92A1AC5}" destId="{3EB25EBA-A880-4DC7-908E-0568144BFBD1}" srcOrd="2" destOrd="0" presId="urn:microsoft.com/office/officeart/2018/2/layout/IconVerticalSolidList"/>
    <dgm:cxn modelId="{249C530D-BDAF-40DC-B153-C1C13BE8F861}" type="presParOf" srcId="{25E7A08B-6A02-49D1-8C9D-FCE9C92A1AC5}" destId="{F2EA86B5-8AF6-40E0-BDDB-512587036C8B}" srcOrd="3" destOrd="0" presId="urn:microsoft.com/office/officeart/2018/2/layout/IconVerticalSolidList"/>
  </dgm:cxnLst>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50877-B8C0-4FE2-B6DB-B88F20C8574C}">
      <dsp:nvSpPr>
        <dsp:cNvPr id="0" name=""/>
        <dsp:cNvSpPr/>
      </dsp:nvSpPr>
      <dsp:spPr>
        <a:xfrm>
          <a:off x="0" y="0"/>
          <a:ext cx="3401235" cy="846854"/>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7E5F84-64F2-4718-BACC-301BBCDC9D3A}">
      <dsp:nvSpPr>
        <dsp:cNvPr id="0" name=""/>
        <dsp:cNvSpPr/>
      </dsp:nvSpPr>
      <dsp:spPr>
        <a:xfrm>
          <a:off x="256173" y="192213"/>
          <a:ext cx="465769" cy="4657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E9CA6C-A0F7-4BE8-9B77-EE5C9EF005B7}">
      <dsp:nvSpPr>
        <dsp:cNvPr id="0" name=""/>
        <dsp:cNvSpPr/>
      </dsp:nvSpPr>
      <dsp:spPr>
        <a:xfrm>
          <a:off x="978116" y="900"/>
          <a:ext cx="2423118" cy="846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625" tIns="89625" rIns="89625" bIns="89625" numCol="1" spcCol="1270" rtlCol="0" anchor="ctr" anchorCtr="0">
          <a:noAutofit/>
        </a:bodyPr>
        <a:lstStyle/>
        <a:p>
          <a:pPr marL="0" lvl="0" indent="0" algn="l" defTabSz="711200" rtl="0">
            <a:lnSpc>
              <a:spcPct val="100000"/>
            </a:lnSpc>
            <a:spcBef>
              <a:spcPct val="0"/>
            </a:spcBef>
            <a:spcAft>
              <a:spcPct val="35000"/>
            </a:spcAft>
            <a:buNone/>
          </a:pPr>
          <a:r>
            <a:rPr lang="ru-RU" sz="1600" kern="1200" noProof="1">
              <a:latin typeface="Times New Roman" panose="02020603050405020304" pitchFamily="18" charset="0"/>
              <a:cs typeface="Times New Roman" panose="02020603050405020304" pitchFamily="18" charset="0"/>
            </a:rPr>
            <a:t>«Жартылай өткізгіш диод"зертханалық панелі</a:t>
          </a:r>
        </a:p>
      </dsp:txBody>
      <dsp:txXfrm>
        <a:off x="978116" y="900"/>
        <a:ext cx="2423118" cy="846854"/>
      </dsp:txXfrm>
    </dsp:sp>
    <dsp:sp modelId="{B9A40EDB-694E-464C-8356-AEE8787842F2}">
      <dsp:nvSpPr>
        <dsp:cNvPr id="0" name=""/>
        <dsp:cNvSpPr/>
      </dsp:nvSpPr>
      <dsp:spPr>
        <a:xfrm>
          <a:off x="0" y="1060238"/>
          <a:ext cx="3401235" cy="846854"/>
        </a:xfrm>
        <a:prstGeom prst="roundRect">
          <a:avLst>
            <a:gd name="adj" fmla="val 10000"/>
          </a:avLst>
        </a:prstGeom>
        <a:solidFill>
          <a:schemeClr val="accent5">
            <a:hueOff val="1420348"/>
            <a:satOff val="-9402"/>
            <a:lumOff val="-1634"/>
            <a:alphaOff val="0"/>
          </a:schemeClr>
        </a:solidFill>
        <a:ln>
          <a:noFill/>
        </a:ln>
        <a:effectLst/>
      </dsp:spPr>
      <dsp:style>
        <a:lnRef idx="0">
          <a:scrgbClr r="0" g="0" b="0"/>
        </a:lnRef>
        <a:fillRef idx="1">
          <a:scrgbClr r="0" g="0" b="0"/>
        </a:fillRef>
        <a:effectRef idx="0">
          <a:scrgbClr r="0" g="0" b="0"/>
        </a:effectRef>
        <a:fontRef idx="minor"/>
      </dsp:style>
    </dsp:sp>
    <dsp:sp modelId="{8B8D9FA1-74BB-4EA5-B65F-49B870DCE4EB}">
      <dsp:nvSpPr>
        <dsp:cNvPr id="0" name=""/>
        <dsp:cNvSpPr/>
      </dsp:nvSpPr>
      <dsp:spPr>
        <a:xfrm>
          <a:off x="256173" y="1250780"/>
          <a:ext cx="465769" cy="4657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58831D-960B-4D2D-A65E-513B92084C01}">
      <dsp:nvSpPr>
        <dsp:cNvPr id="0" name=""/>
        <dsp:cNvSpPr/>
      </dsp:nvSpPr>
      <dsp:spPr>
        <a:xfrm>
          <a:off x="978116" y="1060238"/>
          <a:ext cx="2423118" cy="846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625" tIns="89625" rIns="89625" bIns="89625" numCol="1" spcCol="1270" rtlCol="0" anchor="ctr" anchorCtr="0">
          <a:noAutofit/>
        </a:bodyPr>
        <a:lstStyle/>
        <a:p>
          <a:pPr marL="0" lvl="0" indent="0" algn="l" defTabSz="711200" rtl="0">
            <a:lnSpc>
              <a:spcPct val="100000"/>
            </a:lnSpc>
            <a:spcBef>
              <a:spcPct val="0"/>
            </a:spcBef>
            <a:spcAft>
              <a:spcPct val="35000"/>
            </a:spcAft>
            <a:buNone/>
          </a:pPr>
          <a:r>
            <a:rPr lang="kk-KZ" sz="1600" kern="1200" noProof="1">
              <a:latin typeface="Times New Roman" panose="02020603050405020304" pitchFamily="18" charset="0"/>
              <a:cs typeface="Times New Roman" panose="02020603050405020304" pitchFamily="18" charset="0"/>
            </a:rPr>
            <a:t>Әмбебап вольтметр </a:t>
          </a:r>
          <a:r>
            <a:rPr lang="ru-RU" sz="1600" kern="1200" noProof="1">
              <a:latin typeface="Times New Roman" panose="02020603050405020304" pitchFamily="18" charset="0"/>
              <a:cs typeface="Times New Roman" panose="02020603050405020304" pitchFamily="18" charset="0"/>
            </a:rPr>
            <a:t>В7-78/1</a:t>
          </a:r>
        </a:p>
      </dsp:txBody>
      <dsp:txXfrm>
        <a:off x="978116" y="1060238"/>
        <a:ext cx="2423118" cy="846854"/>
      </dsp:txXfrm>
    </dsp:sp>
    <dsp:sp modelId="{9DD6C5DE-B838-492F-B4A8-49E4DE8C5CF5}">
      <dsp:nvSpPr>
        <dsp:cNvPr id="0" name=""/>
        <dsp:cNvSpPr/>
      </dsp:nvSpPr>
      <dsp:spPr>
        <a:xfrm>
          <a:off x="0" y="2118806"/>
          <a:ext cx="3401235" cy="846854"/>
        </a:xfrm>
        <a:prstGeom prst="roundRect">
          <a:avLst>
            <a:gd name="adj" fmla="val 10000"/>
          </a:avLst>
        </a:prstGeom>
        <a:solidFill>
          <a:schemeClr val="accent5">
            <a:hueOff val="2840696"/>
            <a:satOff val="-18805"/>
            <a:lumOff val="-3268"/>
            <a:alphaOff val="0"/>
          </a:schemeClr>
        </a:solidFill>
        <a:ln>
          <a:noFill/>
        </a:ln>
        <a:effectLst/>
      </dsp:spPr>
      <dsp:style>
        <a:lnRef idx="0">
          <a:scrgbClr r="0" g="0" b="0"/>
        </a:lnRef>
        <a:fillRef idx="1">
          <a:scrgbClr r="0" g="0" b="0"/>
        </a:fillRef>
        <a:effectRef idx="0">
          <a:scrgbClr r="0" g="0" b="0"/>
        </a:effectRef>
        <a:fontRef idx="minor"/>
      </dsp:style>
    </dsp:sp>
    <dsp:sp modelId="{3CD2D8A7-CAF8-4A2F-A324-BDF8CFA66908}">
      <dsp:nvSpPr>
        <dsp:cNvPr id="0" name=""/>
        <dsp:cNvSpPr/>
      </dsp:nvSpPr>
      <dsp:spPr>
        <a:xfrm>
          <a:off x="256173" y="2309348"/>
          <a:ext cx="465769" cy="4657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A97BE5-E798-4AEE-9404-4E43192F5136}">
      <dsp:nvSpPr>
        <dsp:cNvPr id="0" name=""/>
        <dsp:cNvSpPr/>
      </dsp:nvSpPr>
      <dsp:spPr>
        <a:xfrm>
          <a:off x="978116" y="2118806"/>
          <a:ext cx="2423118" cy="846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625" tIns="89625" rIns="89625" bIns="89625" numCol="1" spcCol="1270" rtlCol="0" anchor="ctr" anchorCtr="0">
          <a:noAutofit/>
        </a:bodyPr>
        <a:lstStyle/>
        <a:p>
          <a:pPr marL="0" lvl="0" indent="0" algn="l" defTabSz="711200" rtl="0">
            <a:lnSpc>
              <a:spcPct val="100000"/>
            </a:lnSpc>
            <a:spcBef>
              <a:spcPct val="0"/>
            </a:spcBef>
            <a:spcAft>
              <a:spcPct val="35000"/>
            </a:spcAft>
            <a:buNone/>
          </a:pPr>
          <a:endParaRPr lang="ru-RU" sz="1600" kern="1200" noProof="1">
            <a:latin typeface="Calibri" panose="020F0502020204030204" pitchFamily="34" charset="0"/>
            <a:cs typeface="Calibri" panose="020F0502020204030204" pitchFamily="34" charset="0"/>
          </a:endParaRPr>
        </a:p>
      </dsp:txBody>
      <dsp:txXfrm>
        <a:off x="978116" y="2118806"/>
        <a:ext cx="2423118" cy="846854"/>
      </dsp:txXfrm>
    </dsp:sp>
    <dsp:sp modelId="{984F7435-4B4C-47D4-B03E-CC8917BDBDBB}">
      <dsp:nvSpPr>
        <dsp:cNvPr id="0" name=""/>
        <dsp:cNvSpPr/>
      </dsp:nvSpPr>
      <dsp:spPr>
        <a:xfrm>
          <a:off x="0" y="3097761"/>
          <a:ext cx="3401235" cy="846854"/>
        </a:xfrm>
        <a:prstGeom prst="roundRect">
          <a:avLst>
            <a:gd name="adj" fmla="val 10000"/>
          </a:avLst>
        </a:prstGeom>
        <a:solidFill>
          <a:schemeClr val="accent5">
            <a:hueOff val="4261045"/>
            <a:satOff val="-28207"/>
            <a:lumOff val="-4902"/>
            <a:alphaOff val="0"/>
          </a:schemeClr>
        </a:solidFill>
        <a:ln>
          <a:noFill/>
        </a:ln>
        <a:effectLst/>
      </dsp:spPr>
      <dsp:style>
        <a:lnRef idx="0">
          <a:scrgbClr r="0" g="0" b="0"/>
        </a:lnRef>
        <a:fillRef idx="1">
          <a:scrgbClr r="0" g="0" b="0"/>
        </a:fillRef>
        <a:effectRef idx="0">
          <a:scrgbClr r="0" g="0" b="0"/>
        </a:effectRef>
        <a:fontRef idx="minor"/>
      </dsp:style>
    </dsp:sp>
    <dsp:sp modelId="{D3271400-E9D7-4481-8E98-7952ACC542C2}">
      <dsp:nvSpPr>
        <dsp:cNvPr id="0" name=""/>
        <dsp:cNvSpPr/>
      </dsp:nvSpPr>
      <dsp:spPr>
        <a:xfrm>
          <a:off x="256173" y="3367916"/>
          <a:ext cx="465769" cy="4657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EA86B5-8AF6-40E0-BDDB-512587036C8B}">
      <dsp:nvSpPr>
        <dsp:cNvPr id="0" name=""/>
        <dsp:cNvSpPr/>
      </dsp:nvSpPr>
      <dsp:spPr>
        <a:xfrm>
          <a:off x="978116" y="3177373"/>
          <a:ext cx="2423118" cy="846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625" tIns="89625" rIns="89625" bIns="89625" numCol="1" spcCol="1270" rtlCol="0" anchor="ctr" anchorCtr="0">
          <a:noAutofit/>
        </a:bodyPr>
        <a:lstStyle/>
        <a:p>
          <a:pPr marL="0" lvl="0" indent="0" algn="l" defTabSz="711200" rtl="0">
            <a:lnSpc>
              <a:spcPct val="100000"/>
            </a:lnSpc>
            <a:spcBef>
              <a:spcPct val="0"/>
            </a:spcBef>
            <a:spcAft>
              <a:spcPct val="35000"/>
            </a:spcAft>
            <a:buNone/>
          </a:pPr>
          <a:r>
            <a:rPr lang="en-US" sz="1600" kern="1200" noProof="1">
              <a:latin typeface="Times New Roman" panose="02020603050405020304" pitchFamily="18" charset="0"/>
              <a:cs typeface="Times New Roman" panose="02020603050405020304" pitchFamily="18" charset="0"/>
            </a:rPr>
            <a:t>GPS3030DD</a:t>
          </a:r>
          <a:r>
            <a:rPr lang="kk-KZ" sz="1600" kern="1200" noProof="1">
              <a:latin typeface="Times New Roman" panose="02020603050405020304" pitchFamily="18" charset="0"/>
              <a:cs typeface="Times New Roman" panose="02020603050405020304" pitchFamily="18" charset="0"/>
            </a:rPr>
            <a:t> </a:t>
          </a:r>
          <a:r>
            <a:rPr lang="ru-RU" sz="1600" kern="1200" noProof="1">
              <a:latin typeface="Times New Roman" panose="02020603050405020304" pitchFamily="18" charset="0"/>
              <a:cs typeface="Times New Roman" panose="02020603050405020304" pitchFamily="18" charset="0"/>
            </a:rPr>
            <a:t>тұрақты ток көзі</a:t>
          </a:r>
        </a:p>
      </dsp:txBody>
      <dsp:txXfrm>
        <a:off x="978116" y="3177373"/>
        <a:ext cx="2423118" cy="84685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Вертикальный сплошной список со значками"/>
  <dgm:desc val="Используется для отображения сверху вниз последовательности визуальных элементов, сгруппированных в фигуре, с текстом уровня 1 или уровня 1 и 2. Рекомендуется использовать значки или небольшие изображения с более длинными описаниями."/>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632A2767-FEC0-45D8-A250-3A0CECEC10E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A3D87BEA-720A-4B01-983C-6493C00177B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CC7DB1A-E2BA-4E5E-9C7D-B2327B0C0443}" type="datetime1">
              <a:rPr lang="ru-RU" smtClean="0"/>
              <a:t>04.04.2024</a:t>
            </a:fld>
            <a:endParaRPr lang="ru-RU"/>
          </a:p>
        </p:txBody>
      </p:sp>
      <p:sp>
        <p:nvSpPr>
          <p:cNvPr id="4" name="Нижний колонтитул 3">
            <a:extLst>
              <a:ext uri="{FF2B5EF4-FFF2-40B4-BE49-F238E27FC236}">
                <a16:creationId xmlns:a16="http://schemas.microsoft.com/office/drawing/2014/main" id="{8D7F7142-7B6D-4E82-A762-17951F13958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47AA5D6A-4E5C-4EA7-A13B-15A02BB533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88A98BC-2DB8-47A3-A77F-B9E32C266238}" type="slidenum">
              <a:rPr lang="ru-RU" smtClean="0"/>
              <a:t>‹#›</a:t>
            </a:fld>
            <a:endParaRPr lang="ru-RU"/>
          </a:p>
        </p:txBody>
      </p:sp>
    </p:spTree>
    <p:extLst>
      <p:ext uri="{BB962C8B-B14F-4D97-AF65-F5344CB8AC3E}">
        <p14:creationId xmlns:p14="http://schemas.microsoft.com/office/powerpoint/2010/main" val="28456843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32672927-2B79-42CE-B62E-EFCA977E6FDB}" type="datetime1">
              <a:rPr lang="ru-RU" noProof="0" smtClean="0"/>
              <a:t>04.04.2024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9BB1A04-13E8-48CD-97F9-AC2568E1A8D4}" type="slidenum">
              <a:rPr lang="ru-RU" noProof="0" smtClean="0"/>
              <a:t>‹#›</a:t>
            </a:fld>
            <a:endParaRPr lang="ru-RU" noProof="0"/>
          </a:p>
        </p:txBody>
      </p:sp>
    </p:spTree>
    <p:extLst>
      <p:ext uri="{BB962C8B-B14F-4D97-AF65-F5344CB8AC3E}">
        <p14:creationId xmlns:p14="http://schemas.microsoft.com/office/powerpoint/2010/main" val="257699969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69BB1A04-13E8-48CD-97F9-AC2568E1A8D4}" type="slidenum">
              <a:rPr lang="ru-RU" smtClean="0"/>
              <a:t>1</a:t>
            </a:fld>
            <a:endParaRPr lang="ru-RU"/>
          </a:p>
        </p:txBody>
      </p:sp>
    </p:spTree>
    <p:extLst>
      <p:ext uri="{BB962C8B-B14F-4D97-AF65-F5344CB8AC3E}">
        <p14:creationId xmlns:p14="http://schemas.microsoft.com/office/powerpoint/2010/main" val="3264305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69BB1A04-13E8-48CD-97F9-AC2568E1A8D4}" type="slidenum">
              <a:rPr lang="ru-RU" smtClean="0"/>
              <a:t>3</a:t>
            </a:fld>
            <a:endParaRPr lang="ru-RU"/>
          </a:p>
        </p:txBody>
      </p:sp>
    </p:spTree>
    <p:extLst>
      <p:ext uri="{BB962C8B-B14F-4D97-AF65-F5344CB8AC3E}">
        <p14:creationId xmlns:p14="http://schemas.microsoft.com/office/powerpoint/2010/main" val="134966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69BB1A04-13E8-48CD-97F9-AC2568E1A8D4}" type="slidenum">
              <a:rPr lang="ru-RU" smtClean="0"/>
              <a:t>18</a:t>
            </a:fld>
            <a:endParaRPr lang="ru-RU"/>
          </a:p>
        </p:txBody>
      </p:sp>
    </p:spTree>
    <p:extLst>
      <p:ext uri="{BB962C8B-B14F-4D97-AF65-F5344CB8AC3E}">
        <p14:creationId xmlns:p14="http://schemas.microsoft.com/office/powerpoint/2010/main" val="10049620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Рисунок 2" descr="\\DROBO-FS\QuickDrops\JB\PPTX NG\Droplets\LightingOverlay.png"/>
          <p:cNvPicPr>
            <a:picLocks noChangeAspect="1" noChangeArrowheads="1"/>
          </p:cNvPicPr>
          <p:nvPr/>
        </p:nvPicPr>
        <p:blipFill>
          <a:blip r:embed="rId2"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Группа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Заголовок 1"/>
          <p:cNvSpPr>
            <a:spLocks noGrp="1"/>
          </p:cNvSpPr>
          <p:nvPr>
            <p:ph type="ctrTitle"/>
          </p:nvPr>
        </p:nvSpPr>
        <p:spPr>
          <a:xfrm>
            <a:off x="1876424" y="1122363"/>
            <a:ext cx="8791575" cy="2387600"/>
          </a:xfrm>
        </p:spPr>
        <p:txBody>
          <a:bodyPr rtlCol="0" anchor="b">
            <a:normAutofit/>
          </a:bodyPr>
          <a:lstStyle>
            <a:lvl1pPr algn="l">
              <a:defRPr sz="4800"/>
            </a:lvl1pPr>
          </a:lstStyle>
          <a:p>
            <a:pPr rtl="0"/>
            <a:r>
              <a:rPr lang="ru-RU" noProof="1"/>
              <a:t>Образец заголовка</a:t>
            </a:r>
          </a:p>
        </p:txBody>
      </p:sp>
      <p:sp>
        <p:nvSpPr>
          <p:cNvPr id="3" name="Подзаголовок 2"/>
          <p:cNvSpPr>
            <a:spLocks noGrp="1"/>
          </p:cNvSpPr>
          <p:nvPr>
            <p:ph type="subTitle" idx="1"/>
          </p:nvPr>
        </p:nvSpPr>
        <p:spPr>
          <a:xfrm>
            <a:off x="1876424" y="3602038"/>
            <a:ext cx="8791575" cy="1655762"/>
          </a:xfrm>
        </p:spPr>
        <p:txBody>
          <a:bodyPr rtlCol="0">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1"/>
              <a:t>Образец подзаголовка</a:t>
            </a:r>
          </a:p>
        </p:txBody>
      </p:sp>
      <p:sp>
        <p:nvSpPr>
          <p:cNvPr id="4" name="Дата 3"/>
          <p:cNvSpPr>
            <a:spLocks noGrp="1"/>
          </p:cNvSpPr>
          <p:nvPr>
            <p:ph type="dt" sz="half" idx="10"/>
          </p:nvPr>
        </p:nvSpPr>
        <p:spPr>
          <a:xfrm>
            <a:off x="7077511" y="5410201"/>
            <a:ext cx="2743200" cy="365125"/>
          </a:xfrm>
        </p:spPr>
        <p:txBody>
          <a:bodyPr rtlCol="0"/>
          <a:lstStyle/>
          <a:p>
            <a:pPr rtl="0"/>
            <a:fld id="{50964527-8570-46EC-ADD3-91E0BCCACD12}" type="datetime1">
              <a:rPr lang="ru-RU" noProof="1" dirty="0" smtClean="0"/>
              <a:t>04.04.2024</a:t>
            </a:fld>
            <a:endParaRPr lang="ru-RU" noProof="1"/>
          </a:p>
        </p:txBody>
      </p:sp>
      <p:sp>
        <p:nvSpPr>
          <p:cNvPr id="5" name="Нижний колонтитул 4"/>
          <p:cNvSpPr>
            <a:spLocks noGrp="1"/>
          </p:cNvSpPr>
          <p:nvPr>
            <p:ph type="ftr" sz="quarter" idx="11"/>
          </p:nvPr>
        </p:nvSpPr>
        <p:spPr>
          <a:xfrm>
            <a:off x="1876424" y="5410201"/>
            <a:ext cx="5124886" cy="365125"/>
          </a:xfrm>
        </p:spPr>
        <p:txBody>
          <a:bodyPr rtlCol="0"/>
          <a:lstStyle/>
          <a:p>
            <a:pPr rtl="0"/>
            <a:endParaRPr lang="ru-RU" noProof="1"/>
          </a:p>
        </p:txBody>
      </p:sp>
      <p:sp>
        <p:nvSpPr>
          <p:cNvPr id="6" name="Номер слайда 5"/>
          <p:cNvSpPr>
            <a:spLocks noGrp="1"/>
          </p:cNvSpPr>
          <p:nvPr>
            <p:ph type="sldNum" sz="quarter" idx="12"/>
          </p:nvPr>
        </p:nvSpPr>
        <p:spPr>
          <a:xfrm>
            <a:off x="9896911" y="5410199"/>
            <a:ext cx="771089" cy="365125"/>
          </a:xfrm>
        </p:spPr>
        <p:txBody>
          <a:bodyPr rtlCol="0"/>
          <a:lstStyle/>
          <a:p>
            <a:pPr rtl="0"/>
            <a:fld id="{6D22F896-40B5-4ADD-8801-0D06FADFA095}" type="slidenum">
              <a:rPr lang="ru-RU" noProof="1" dirty="0" smtClean="0"/>
              <a:t>‹#›</a:t>
            </a:fld>
            <a:endParaRPr lang="ru-RU" noProof="1"/>
          </a:p>
        </p:txBody>
      </p:sp>
    </p:spTree>
    <p:extLst>
      <p:ext uri="{BB962C8B-B14F-4D97-AF65-F5344CB8AC3E}">
        <p14:creationId xmlns:p14="http://schemas.microsoft.com/office/powerpoint/2010/main" val="3658416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p>
        </p:txBody>
      </p:sp>
      <p:sp>
        <p:nvSpPr>
          <p:cNvPr id="3" name="Объект 2"/>
          <p:cNvSpPr>
            <a:spLocks noGrp="1"/>
          </p:cNvSpPr>
          <p:nvPr>
            <p:ph idx="1" hasCustomPrompt="1"/>
          </p:nvPr>
        </p:nvSpPr>
        <p:spPr/>
        <p:txBody>
          <a:bodyPr rtlCol="0"/>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p:cNvSpPr>
            <a:spLocks noGrp="1"/>
          </p:cNvSpPr>
          <p:nvPr>
            <p:ph type="dt" sz="half" idx="10"/>
          </p:nvPr>
        </p:nvSpPr>
        <p:spPr/>
        <p:txBody>
          <a:bodyPr rtlCol="0"/>
          <a:lstStyle/>
          <a:p>
            <a:pPr rtl="0"/>
            <a:fld id="{4396D7E7-90F0-4B50-996F-A150B2DB00A7}" type="datetime1">
              <a:rPr lang="ru-RU" noProof="0" smtClean="0"/>
              <a:t>04.04.2024</a:t>
            </a:fld>
            <a:endParaRPr lang="ru-RU" noProof="0"/>
          </a:p>
        </p:txBody>
      </p:sp>
      <p:sp>
        <p:nvSpPr>
          <p:cNvPr id="5" name="Нижний колонтитул 4"/>
          <p:cNvSpPr>
            <a:spLocks noGrp="1"/>
          </p:cNvSpPr>
          <p:nvPr>
            <p:ph type="ftr" sz="quarter" idx="11"/>
          </p:nvPr>
        </p:nvSpPr>
        <p:spPr/>
        <p:txBody>
          <a:bodyPr rtlCol="0"/>
          <a:lstStyle/>
          <a:p>
            <a:pPr rtl="0"/>
            <a:endParaRPr lang="ru-RU" noProof="0"/>
          </a:p>
        </p:txBody>
      </p:sp>
      <p:sp>
        <p:nvSpPr>
          <p:cNvPr id="6" name="Номер слайда 5"/>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1497360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1" y="1419226"/>
            <a:ext cx="9906000" cy="2852737"/>
          </a:xfrm>
        </p:spPr>
        <p:txBody>
          <a:bodyPr rtlCol="0" anchor="b">
            <a:normAutofit/>
          </a:bodyPr>
          <a:lstStyle>
            <a:lvl1pPr>
              <a:defRPr sz="3600"/>
            </a:lvl1pPr>
          </a:lstStyle>
          <a:p>
            <a:pPr rtl="0"/>
            <a:r>
              <a:rPr lang="ru-RU" noProof="0"/>
              <a:t>Образец заголовка</a:t>
            </a:r>
          </a:p>
        </p:txBody>
      </p:sp>
      <p:sp>
        <p:nvSpPr>
          <p:cNvPr id="3" name="Текст 2"/>
          <p:cNvSpPr>
            <a:spLocks noGrp="1"/>
          </p:cNvSpPr>
          <p:nvPr>
            <p:ph type="body" idx="1" hasCustomPrompt="1"/>
          </p:nvPr>
        </p:nvSpPr>
        <p:spPr>
          <a:xfrm>
            <a:off x="1141411" y="4424362"/>
            <a:ext cx="9906000" cy="1374776"/>
          </a:xfrm>
        </p:spPr>
        <p:txBody>
          <a:bodyPr rtlCol="0">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a:t>Щелкните, чтобы изменить стили текста образца слайда</a:t>
            </a:r>
          </a:p>
        </p:txBody>
      </p:sp>
      <p:sp>
        <p:nvSpPr>
          <p:cNvPr id="4" name="Дата 3"/>
          <p:cNvSpPr>
            <a:spLocks noGrp="1"/>
          </p:cNvSpPr>
          <p:nvPr>
            <p:ph type="dt" sz="half" idx="10"/>
          </p:nvPr>
        </p:nvSpPr>
        <p:spPr/>
        <p:txBody>
          <a:bodyPr rtlCol="0"/>
          <a:lstStyle/>
          <a:p>
            <a:pPr rtl="0"/>
            <a:fld id="{12A46D4C-131F-48EB-8614-1758F0286911}" type="datetime1">
              <a:rPr lang="ru-RU" noProof="0" smtClean="0"/>
              <a:t>04.04.2024</a:t>
            </a:fld>
            <a:endParaRPr lang="ru-RU" noProof="0"/>
          </a:p>
        </p:txBody>
      </p:sp>
      <p:sp>
        <p:nvSpPr>
          <p:cNvPr id="5" name="Нижний колонтитул 4"/>
          <p:cNvSpPr>
            <a:spLocks noGrp="1"/>
          </p:cNvSpPr>
          <p:nvPr>
            <p:ph type="ftr" sz="quarter" idx="11"/>
          </p:nvPr>
        </p:nvSpPr>
        <p:spPr/>
        <p:txBody>
          <a:bodyPr rtlCol="0"/>
          <a:lstStyle/>
          <a:p>
            <a:pPr rtl="0"/>
            <a:endParaRPr lang="ru-RU" noProof="0"/>
          </a:p>
        </p:txBody>
      </p:sp>
      <p:sp>
        <p:nvSpPr>
          <p:cNvPr id="6" name="Номер слайда 5"/>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1522801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p>
        </p:txBody>
      </p:sp>
      <p:sp>
        <p:nvSpPr>
          <p:cNvPr id="3" name="Объект 2"/>
          <p:cNvSpPr>
            <a:spLocks noGrp="1"/>
          </p:cNvSpPr>
          <p:nvPr>
            <p:ph sz="half" idx="1" hasCustomPrompt="1"/>
          </p:nvPr>
        </p:nvSpPr>
        <p:spPr>
          <a:xfrm>
            <a:off x="1141410" y="2249486"/>
            <a:ext cx="4878389" cy="3541714"/>
          </a:xfrm>
        </p:spPr>
        <p:txBody>
          <a:bodyPr rtlCol="0"/>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Объект 3"/>
          <p:cNvSpPr>
            <a:spLocks noGrp="1"/>
          </p:cNvSpPr>
          <p:nvPr>
            <p:ph sz="half" idx="2" hasCustomPrompt="1"/>
          </p:nvPr>
        </p:nvSpPr>
        <p:spPr>
          <a:xfrm>
            <a:off x="6172200" y="2249486"/>
            <a:ext cx="4875211" cy="3541714"/>
          </a:xfrm>
        </p:spPr>
        <p:txBody>
          <a:bodyPr rtlCol="0"/>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Дата 4"/>
          <p:cNvSpPr>
            <a:spLocks noGrp="1"/>
          </p:cNvSpPr>
          <p:nvPr>
            <p:ph type="dt" sz="half" idx="10"/>
          </p:nvPr>
        </p:nvSpPr>
        <p:spPr/>
        <p:txBody>
          <a:bodyPr rtlCol="0"/>
          <a:lstStyle/>
          <a:p>
            <a:pPr rtl="0"/>
            <a:fld id="{FC486CAF-8499-4423-B94A-2BA5D523989E}" type="datetime1">
              <a:rPr lang="ru-RU" noProof="0" smtClean="0"/>
              <a:t>04.04.2024</a:t>
            </a:fld>
            <a:endParaRPr lang="ru-RU" noProof="0"/>
          </a:p>
        </p:txBody>
      </p:sp>
      <p:sp>
        <p:nvSpPr>
          <p:cNvPr id="6" name="Нижний колонтитул 5"/>
          <p:cNvSpPr>
            <a:spLocks noGrp="1"/>
          </p:cNvSpPr>
          <p:nvPr>
            <p:ph type="ftr" sz="quarter" idx="11"/>
          </p:nvPr>
        </p:nvSpPr>
        <p:spPr/>
        <p:txBody>
          <a:bodyPr rtlCol="0"/>
          <a:lstStyle/>
          <a:p>
            <a:pPr rtl="0"/>
            <a:endParaRPr lang="ru-RU" noProof="0"/>
          </a:p>
        </p:txBody>
      </p:sp>
      <p:sp>
        <p:nvSpPr>
          <p:cNvPr id="7" name="Номер слайда 6"/>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1214335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1" y="619126"/>
            <a:ext cx="9906000" cy="1477961"/>
          </a:xfrm>
        </p:spPr>
        <p:txBody>
          <a:bodyPr rtlCol="0"/>
          <a:lstStyle/>
          <a:p>
            <a:pPr rtl="0"/>
            <a:r>
              <a:rPr lang="ru-RU" noProof="0"/>
              <a:t>Образец заголовка</a:t>
            </a:r>
          </a:p>
        </p:txBody>
      </p:sp>
      <p:sp>
        <p:nvSpPr>
          <p:cNvPr id="3" name="Текст 2"/>
          <p:cNvSpPr>
            <a:spLocks noGrp="1"/>
          </p:cNvSpPr>
          <p:nvPr>
            <p:ph type="body" idx="1" hasCustomPrompt="1"/>
          </p:nvPr>
        </p:nvSpPr>
        <p:spPr>
          <a:xfrm>
            <a:off x="1370019" y="2249486"/>
            <a:ext cx="4649783" cy="823912"/>
          </a:xfrm>
        </p:spPr>
        <p:txBody>
          <a:bodyPr rtlCol="0"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4" name="Объект 3"/>
          <p:cNvSpPr>
            <a:spLocks noGrp="1"/>
          </p:cNvSpPr>
          <p:nvPr>
            <p:ph sz="half" idx="2" hasCustomPrompt="1"/>
          </p:nvPr>
        </p:nvSpPr>
        <p:spPr>
          <a:xfrm>
            <a:off x="1141410" y="3073397"/>
            <a:ext cx="4878391" cy="2717801"/>
          </a:xfrm>
        </p:spPr>
        <p:txBody>
          <a:bodyPr rtlCol="0"/>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p:cNvSpPr>
            <a:spLocks noGrp="1"/>
          </p:cNvSpPr>
          <p:nvPr>
            <p:ph type="body" sz="quarter" idx="3" hasCustomPrompt="1"/>
          </p:nvPr>
        </p:nvSpPr>
        <p:spPr>
          <a:xfrm>
            <a:off x="6400808" y="2249485"/>
            <a:ext cx="4646602" cy="823912"/>
          </a:xfrm>
        </p:spPr>
        <p:txBody>
          <a:bodyPr rtlCol="0"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6" name="Объект 5"/>
          <p:cNvSpPr>
            <a:spLocks noGrp="1"/>
          </p:cNvSpPr>
          <p:nvPr>
            <p:ph sz="quarter" idx="4" hasCustomPrompt="1"/>
          </p:nvPr>
        </p:nvSpPr>
        <p:spPr>
          <a:xfrm>
            <a:off x="6172200" y="3073397"/>
            <a:ext cx="4875210" cy="2717801"/>
          </a:xfrm>
        </p:spPr>
        <p:txBody>
          <a:bodyPr rtlCol="0"/>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7" name="Дата 6"/>
          <p:cNvSpPr>
            <a:spLocks noGrp="1"/>
          </p:cNvSpPr>
          <p:nvPr>
            <p:ph type="dt" sz="half" idx="10"/>
          </p:nvPr>
        </p:nvSpPr>
        <p:spPr/>
        <p:txBody>
          <a:bodyPr rtlCol="0"/>
          <a:lstStyle/>
          <a:p>
            <a:pPr rtl="0"/>
            <a:fld id="{5BFFF238-A31B-41D4-8503-DA56C692EA11}" type="datetime1">
              <a:rPr lang="ru-RU" noProof="0" smtClean="0"/>
              <a:t>04.04.2024</a:t>
            </a:fld>
            <a:endParaRPr lang="ru-RU" noProof="0"/>
          </a:p>
        </p:txBody>
      </p:sp>
      <p:sp>
        <p:nvSpPr>
          <p:cNvPr id="8" name="Нижний колонтитул 7"/>
          <p:cNvSpPr>
            <a:spLocks noGrp="1"/>
          </p:cNvSpPr>
          <p:nvPr>
            <p:ph type="ftr" sz="quarter" idx="11"/>
          </p:nvPr>
        </p:nvSpPr>
        <p:spPr/>
        <p:txBody>
          <a:bodyPr rtlCol="0"/>
          <a:lstStyle/>
          <a:p>
            <a:pPr rtl="0"/>
            <a:endParaRPr lang="ru-RU" noProof="0"/>
          </a:p>
        </p:txBody>
      </p:sp>
      <p:sp>
        <p:nvSpPr>
          <p:cNvPr id="9" name="Номер слайда 8"/>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846593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p>
        </p:txBody>
      </p:sp>
      <p:sp>
        <p:nvSpPr>
          <p:cNvPr id="3" name="Дата 2"/>
          <p:cNvSpPr>
            <a:spLocks noGrp="1"/>
          </p:cNvSpPr>
          <p:nvPr>
            <p:ph type="dt" sz="half" idx="10"/>
          </p:nvPr>
        </p:nvSpPr>
        <p:spPr/>
        <p:txBody>
          <a:bodyPr rtlCol="0"/>
          <a:lstStyle/>
          <a:p>
            <a:pPr rtl="0"/>
            <a:fld id="{F18B9537-0CC2-47D3-B275-E046308168CE}" type="datetime1">
              <a:rPr lang="ru-RU" noProof="0" smtClean="0"/>
              <a:t>04.04.2024</a:t>
            </a:fld>
            <a:endParaRPr lang="ru-RU" noProof="0"/>
          </a:p>
        </p:txBody>
      </p:sp>
      <p:sp>
        <p:nvSpPr>
          <p:cNvPr id="4" name="Нижний колонтитул 3"/>
          <p:cNvSpPr>
            <a:spLocks noGrp="1"/>
          </p:cNvSpPr>
          <p:nvPr>
            <p:ph type="ftr" sz="quarter" idx="11"/>
          </p:nvPr>
        </p:nvSpPr>
        <p:spPr/>
        <p:txBody>
          <a:bodyPr rtlCol="0"/>
          <a:lstStyle/>
          <a:p>
            <a:pPr rtl="0"/>
            <a:endParaRPr lang="ru-RU" noProof="0"/>
          </a:p>
        </p:txBody>
      </p:sp>
      <p:sp>
        <p:nvSpPr>
          <p:cNvPr id="5" name="Номер слайда 4"/>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187612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72E9397B-6554-47EF-89D2-18AECE510DD5}" type="datetime1">
              <a:rPr lang="ru-RU" noProof="0" smtClean="0"/>
              <a:t>04.04.2024</a:t>
            </a:fld>
            <a:endParaRPr lang="ru-RU" noProof="0"/>
          </a:p>
        </p:txBody>
      </p:sp>
      <p:sp>
        <p:nvSpPr>
          <p:cNvPr id="3" name="Нижний колонтитул 2"/>
          <p:cNvSpPr>
            <a:spLocks noGrp="1"/>
          </p:cNvSpPr>
          <p:nvPr>
            <p:ph type="ftr" sz="quarter" idx="11"/>
          </p:nvPr>
        </p:nvSpPr>
        <p:spPr/>
        <p:txBody>
          <a:bodyPr rtlCol="0"/>
          <a:lstStyle/>
          <a:p>
            <a:pPr rtl="0"/>
            <a:endParaRPr lang="ru-RU" noProof="0"/>
          </a:p>
        </p:txBody>
      </p:sp>
      <p:sp>
        <p:nvSpPr>
          <p:cNvPr id="4" name="Номер слайда 3"/>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1996950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6705" y="609601"/>
            <a:ext cx="3856037" cy="1639884"/>
          </a:xfrm>
        </p:spPr>
        <p:txBody>
          <a:bodyPr rtlCol="0" anchor="b"/>
          <a:lstStyle>
            <a:lvl1pPr>
              <a:defRPr sz="3200"/>
            </a:lvl1pPr>
          </a:lstStyle>
          <a:p>
            <a:pPr rtl="0"/>
            <a:r>
              <a:rPr lang="ru-RU" noProof="0"/>
              <a:t>Образец заголовка</a:t>
            </a:r>
          </a:p>
        </p:txBody>
      </p:sp>
      <p:sp>
        <p:nvSpPr>
          <p:cNvPr id="3" name="Объект 2"/>
          <p:cNvSpPr>
            <a:spLocks noGrp="1"/>
          </p:cNvSpPr>
          <p:nvPr>
            <p:ph idx="1" hasCustomPrompt="1"/>
          </p:nvPr>
        </p:nvSpPr>
        <p:spPr>
          <a:xfrm>
            <a:off x="5156200" y="592666"/>
            <a:ext cx="5891209" cy="5198534"/>
          </a:xfrm>
        </p:spPr>
        <p:txBody>
          <a:bodyPr rtlCol="0" anchor="ct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Текст 3"/>
          <p:cNvSpPr>
            <a:spLocks noGrp="1"/>
          </p:cNvSpPr>
          <p:nvPr>
            <p:ph type="body" sz="half" idx="2" hasCustomPrompt="1"/>
          </p:nvPr>
        </p:nvSpPr>
        <p:spPr>
          <a:xfrm>
            <a:off x="1146705" y="2249486"/>
            <a:ext cx="3856037" cy="3541714"/>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CC3EF072-8495-446E-AB04-86CB3C0C75E7}" type="datetime1">
              <a:rPr lang="ru-RU" noProof="0" smtClean="0"/>
              <a:t>04.04.2024</a:t>
            </a:fld>
            <a:endParaRPr lang="ru-RU" noProof="0"/>
          </a:p>
        </p:txBody>
      </p:sp>
      <p:sp>
        <p:nvSpPr>
          <p:cNvPr id="6" name="Нижний колонтитул 5"/>
          <p:cNvSpPr>
            <a:spLocks noGrp="1"/>
          </p:cNvSpPr>
          <p:nvPr>
            <p:ph type="ftr" sz="quarter" idx="11"/>
          </p:nvPr>
        </p:nvSpPr>
        <p:spPr/>
        <p:txBody>
          <a:bodyPr rtlCol="0"/>
          <a:lstStyle/>
          <a:p>
            <a:pPr rtl="0"/>
            <a:endParaRPr lang="ru-RU" noProof="0"/>
          </a:p>
        </p:txBody>
      </p:sp>
      <p:sp>
        <p:nvSpPr>
          <p:cNvPr id="7" name="Номер слайда 6"/>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2061360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09600"/>
            <a:ext cx="5934508" cy="1639886"/>
          </a:xfrm>
        </p:spPr>
        <p:txBody>
          <a:bodyPr rtlCol="0" anchor="b"/>
          <a:lstStyle>
            <a:lvl1pPr>
              <a:defRPr sz="3200"/>
            </a:lvl1pPr>
          </a:lstStyle>
          <a:p>
            <a:pPr rtl="0"/>
            <a:r>
              <a:rPr lang="ru-RU" noProof="0"/>
              <a:t>Образец заголовка</a:t>
            </a:r>
          </a:p>
        </p:txBody>
      </p:sp>
      <p:sp>
        <p:nvSpPr>
          <p:cNvPr id="3" name="Рисунок 2"/>
          <p:cNvSpPr>
            <a:spLocks noGrp="1" noChangeAspect="1"/>
          </p:cNvSpPr>
          <p:nvPr>
            <p:ph type="pic" idx="1" hasCustomPrompt="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
        <p:nvSpPr>
          <p:cNvPr id="4" name="Текст 3"/>
          <p:cNvSpPr>
            <a:spLocks noGrp="1"/>
          </p:cNvSpPr>
          <p:nvPr>
            <p:ph type="body" sz="half" idx="2" hasCustomPrompt="1"/>
          </p:nvPr>
        </p:nvSpPr>
        <p:spPr>
          <a:xfrm>
            <a:off x="1141410" y="2249486"/>
            <a:ext cx="5934511" cy="3541714"/>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4AD06B36-2C07-4369-A37E-290E6D17366B}" type="datetime1">
              <a:rPr lang="ru-RU" noProof="0" smtClean="0"/>
              <a:t>04.04.2024</a:t>
            </a:fld>
            <a:endParaRPr lang="ru-RU" noProof="0"/>
          </a:p>
        </p:txBody>
      </p:sp>
      <p:sp>
        <p:nvSpPr>
          <p:cNvPr id="6" name="Нижний колонтитул 5"/>
          <p:cNvSpPr>
            <a:spLocks noGrp="1"/>
          </p:cNvSpPr>
          <p:nvPr>
            <p:ph type="ftr" sz="quarter" idx="11"/>
          </p:nvPr>
        </p:nvSpPr>
        <p:spPr/>
        <p:txBody>
          <a:bodyPr rtlCol="0"/>
          <a:lstStyle/>
          <a:p>
            <a:pPr rtl="0"/>
            <a:endParaRPr lang="ru-RU" noProof="0"/>
          </a:p>
        </p:txBody>
      </p:sp>
      <p:sp>
        <p:nvSpPr>
          <p:cNvPr id="7" name="Номер слайда 6"/>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1109866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ый 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0" y="4304664"/>
            <a:ext cx="9912355" cy="819355"/>
          </a:xfrm>
        </p:spPr>
        <p:txBody>
          <a:bodyPr rtlCol="0" anchor="b">
            <a:normAutofit/>
          </a:bodyPr>
          <a:lstStyle>
            <a:lvl1pPr>
              <a:defRPr sz="3200"/>
            </a:lvl1pPr>
          </a:lstStyle>
          <a:p>
            <a:pPr rtl="0"/>
            <a:r>
              <a:rPr lang="ru-RU" noProof="0"/>
              <a:t>Образец заголовка</a:t>
            </a:r>
          </a:p>
        </p:txBody>
      </p:sp>
      <p:sp>
        <p:nvSpPr>
          <p:cNvPr id="3" name="Рисунок 2"/>
          <p:cNvSpPr>
            <a:spLocks noGrp="1" noChangeAspect="1"/>
          </p:cNvSpPr>
          <p:nvPr>
            <p:ph type="pic" idx="1" hasCustomPrompt="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rtl="0">
              <a:buNone/>
            </a:pPr>
            <a:r>
              <a:rPr lang="ru-RU" noProof="0"/>
              <a:t>Щелкните значок, чтобы добавить фото</a:t>
            </a:r>
          </a:p>
        </p:txBody>
      </p:sp>
      <p:sp>
        <p:nvSpPr>
          <p:cNvPr id="4" name="Текст 3"/>
          <p:cNvSpPr>
            <a:spLocks noGrp="1"/>
          </p:cNvSpPr>
          <p:nvPr>
            <p:ph type="body" sz="half" idx="2" hasCustomPrompt="1"/>
          </p:nvPr>
        </p:nvSpPr>
        <p:spPr>
          <a:xfrm>
            <a:off x="1141364" y="5124020"/>
            <a:ext cx="9910859" cy="682472"/>
          </a:xfrm>
        </p:spPr>
        <p:txBody>
          <a:bodyPr rtlCol="0">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8FDD2D71-1EB5-4A29-B593-39A2293F9C4E}" type="datetime1">
              <a:rPr lang="ru-RU" noProof="0" smtClean="0"/>
              <a:t>04.04.2024</a:t>
            </a:fld>
            <a:endParaRPr lang="ru-RU" noProof="0"/>
          </a:p>
        </p:txBody>
      </p:sp>
      <p:sp>
        <p:nvSpPr>
          <p:cNvPr id="6" name="Нижний колонтитул 5"/>
          <p:cNvSpPr>
            <a:spLocks noGrp="1"/>
          </p:cNvSpPr>
          <p:nvPr>
            <p:ph type="ftr" sz="quarter" idx="11"/>
          </p:nvPr>
        </p:nvSpPr>
        <p:spPr/>
        <p:txBody>
          <a:bodyPr rtlCol="0"/>
          <a:lstStyle/>
          <a:p>
            <a:pPr rtl="0"/>
            <a:endParaRPr lang="ru-RU" noProof="0"/>
          </a:p>
        </p:txBody>
      </p:sp>
      <p:sp>
        <p:nvSpPr>
          <p:cNvPr id="7" name="Номер слайда 6"/>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1129196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56" y="609600"/>
            <a:ext cx="9905955" cy="3429000"/>
          </a:xfrm>
        </p:spPr>
        <p:txBody>
          <a:bodyPr rtlCol="0" anchor="ctr">
            <a:normAutofit/>
          </a:bodyPr>
          <a:lstStyle>
            <a:lvl1pPr>
              <a:defRPr sz="3600"/>
            </a:lvl1pPr>
          </a:lstStyle>
          <a:p>
            <a:pPr rtl="0"/>
            <a:r>
              <a:rPr lang="ru-RU" noProof="0"/>
              <a:t>Образец заголовка</a:t>
            </a:r>
          </a:p>
        </p:txBody>
      </p:sp>
      <p:sp>
        <p:nvSpPr>
          <p:cNvPr id="4" name="Текст 3"/>
          <p:cNvSpPr>
            <a:spLocks noGrp="1"/>
          </p:cNvSpPr>
          <p:nvPr>
            <p:ph type="body" sz="half" idx="2" hasCustomPrompt="1"/>
          </p:nvPr>
        </p:nvSpPr>
        <p:spPr>
          <a:xfrm>
            <a:off x="1141410" y="4419599"/>
            <a:ext cx="9904459" cy="1371599"/>
          </a:xfrm>
        </p:spPr>
        <p:txBody>
          <a:bodyPr rtlCol="0"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9BB90DC6-85B9-43FE-9E3B-9F8B4862069D}" type="datetime1">
              <a:rPr lang="ru-RU" noProof="0" smtClean="0"/>
              <a:t>04.04.2024</a:t>
            </a:fld>
            <a:endParaRPr lang="ru-RU" noProof="0"/>
          </a:p>
        </p:txBody>
      </p:sp>
      <p:sp>
        <p:nvSpPr>
          <p:cNvPr id="6" name="Нижний колонтитул 5"/>
          <p:cNvSpPr>
            <a:spLocks noGrp="1"/>
          </p:cNvSpPr>
          <p:nvPr>
            <p:ph type="ftr" sz="quarter" idx="11"/>
          </p:nvPr>
        </p:nvSpPr>
        <p:spPr/>
        <p:txBody>
          <a:bodyPr rtlCol="0"/>
          <a:lstStyle/>
          <a:p>
            <a:pPr rtl="0"/>
            <a:endParaRPr lang="ru-RU" noProof="0"/>
          </a:p>
        </p:txBody>
      </p:sp>
      <p:sp>
        <p:nvSpPr>
          <p:cNvPr id="7" name="Номер слайда 6"/>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2117256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6212" y="609599"/>
            <a:ext cx="9302752" cy="2748429"/>
          </a:xfrm>
        </p:spPr>
        <p:txBody>
          <a:bodyPr rtlCol="0" anchor="ctr">
            <a:normAutofit/>
          </a:bodyPr>
          <a:lstStyle>
            <a:lvl1pPr>
              <a:defRPr sz="3600"/>
            </a:lvl1pPr>
          </a:lstStyle>
          <a:p>
            <a:pPr rtl="0"/>
            <a:r>
              <a:rPr lang="ru-RU" noProof="0"/>
              <a:t>Образец заголовка</a:t>
            </a:r>
          </a:p>
        </p:txBody>
      </p:sp>
      <p:sp>
        <p:nvSpPr>
          <p:cNvPr id="12" name="Текст 3"/>
          <p:cNvSpPr>
            <a:spLocks noGrp="1"/>
          </p:cNvSpPr>
          <p:nvPr>
            <p:ph type="body" sz="half" idx="13" hasCustomPrompt="1"/>
          </p:nvPr>
        </p:nvSpPr>
        <p:spPr>
          <a:xfrm>
            <a:off x="1720644" y="3365557"/>
            <a:ext cx="8752299" cy="548968"/>
          </a:xfrm>
        </p:spPr>
        <p:txBody>
          <a:bodyPr rtlCol="0"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Щелкните, чтобы изменить стили текста образца слайда</a:t>
            </a:r>
          </a:p>
        </p:txBody>
      </p:sp>
      <p:sp>
        <p:nvSpPr>
          <p:cNvPr id="4" name="Текст 3"/>
          <p:cNvSpPr>
            <a:spLocks noGrp="1"/>
          </p:cNvSpPr>
          <p:nvPr>
            <p:ph type="body" sz="half" idx="2" hasCustomPrompt="1"/>
          </p:nvPr>
        </p:nvSpPr>
        <p:spPr>
          <a:xfrm>
            <a:off x="1141411" y="4309919"/>
            <a:ext cx="9906002" cy="1489496"/>
          </a:xfrm>
        </p:spPr>
        <p:txBody>
          <a:bodyPr rtlCol="0"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075F05DC-9093-433F-8E08-4CF70EFE7C2E}" type="datetime1">
              <a:rPr lang="ru-RU" noProof="0" smtClean="0"/>
              <a:t>04.04.2024</a:t>
            </a:fld>
            <a:endParaRPr lang="ru-RU" noProof="0"/>
          </a:p>
        </p:txBody>
      </p:sp>
      <p:sp>
        <p:nvSpPr>
          <p:cNvPr id="6" name="Нижний колонтитул 5"/>
          <p:cNvSpPr>
            <a:spLocks noGrp="1"/>
          </p:cNvSpPr>
          <p:nvPr>
            <p:ph type="ftr" sz="quarter" idx="11"/>
          </p:nvPr>
        </p:nvSpPr>
        <p:spPr/>
        <p:txBody>
          <a:bodyPr rtlCol="0"/>
          <a:lstStyle/>
          <a:p>
            <a:pPr rtl="0"/>
            <a:endParaRPr lang="ru-RU" noProof="0"/>
          </a:p>
        </p:txBody>
      </p:sp>
      <p:sp>
        <p:nvSpPr>
          <p:cNvPr id="7" name="Номер слайда 6"/>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
        <p:nvSpPr>
          <p:cNvPr id="60" name="Надпись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ru-RU" sz="8000" noProof="0">
                <a:solidFill>
                  <a:schemeClr val="tx1"/>
                </a:solidFill>
                <a:effectLst/>
                <a:latin typeface="Calibri" panose="020F0502020204030204" pitchFamily="34" charset="0"/>
              </a:rPr>
              <a:t>«</a:t>
            </a:r>
          </a:p>
        </p:txBody>
      </p:sp>
      <p:sp>
        <p:nvSpPr>
          <p:cNvPr id="61" name="Надпись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ru-RU" sz="8000" noProof="0">
                <a:solidFill>
                  <a:schemeClr val="tx1"/>
                </a:solidFill>
                <a:effectLst/>
                <a:latin typeface="Calibri" panose="020F0502020204030204" pitchFamily="34" charset="0"/>
              </a:rPr>
              <a:t>»</a:t>
            </a:r>
          </a:p>
        </p:txBody>
      </p:sp>
    </p:spTree>
    <p:extLst>
      <p:ext uri="{BB962C8B-B14F-4D97-AF65-F5344CB8AC3E}">
        <p14:creationId xmlns:p14="http://schemas.microsoft.com/office/powerpoint/2010/main" val="2902241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с имене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0" y="2134041"/>
            <a:ext cx="9906001" cy="2511835"/>
          </a:xfrm>
        </p:spPr>
        <p:txBody>
          <a:bodyPr rtlCol="0" anchor="b">
            <a:normAutofit/>
          </a:bodyPr>
          <a:lstStyle>
            <a:lvl1pPr>
              <a:defRPr sz="3600"/>
            </a:lvl1pPr>
          </a:lstStyle>
          <a:p>
            <a:pPr rtl="0"/>
            <a:r>
              <a:rPr lang="ru-RU" noProof="0"/>
              <a:t>Образец заголовка</a:t>
            </a:r>
          </a:p>
        </p:txBody>
      </p:sp>
      <p:sp>
        <p:nvSpPr>
          <p:cNvPr id="4" name="Текст 3"/>
          <p:cNvSpPr>
            <a:spLocks noGrp="1"/>
          </p:cNvSpPr>
          <p:nvPr>
            <p:ph type="body" sz="half" idx="2" hasCustomPrompt="1"/>
          </p:nvPr>
        </p:nvSpPr>
        <p:spPr>
          <a:xfrm>
            <a:off x="1141364" y="4657655"/>
            <a:ext cx="9904505" cy="1140644"/>
          </a:xfrm>
        </p:spPr>
        <p:txBody>
          <a:bodyPr rtlCol="0"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Щелкните, чтобы изменить стили текста образца слайда</a:t>
            </a:r>
          </a:p>
        </p:txBody>
      </p:sp>
      <p:sp>
        <p:nvSpPr>
          <p:cNvPr id="5" name="Дата 4"/>
          <p:cNvSpPr>
            <a:spLocks noGrp="1"/>
          </p:cNvSpPr>
          <p:nvPr>
            <p:ph type="dt" sz="half" idx="10"/>
          </p:nvPr>
        </p:nvSpPr>
        <p:spPr/>
        <p:txBody>
          <a:bodyPr rtlCol="0"/>
          <a:lstStyle/>
          <a:p>
            <a:pPr rtl="0"/>
            <a:fld id="{DF6241B2-A880-4B08-B539-55A836672325}" type="datetime1">
              <a:rPr lang="ru-RU" noProof="0" smtClean="0"/>
              <a:t>04.04.2024</a:t>
            </a:fld>
            <a:endParaRPr lang="ru-RU" noProof="0"/>
          </a:p>
        </p:txBody>
      </p:sp>
      <p:sp>
        <p:nvSpPr>
          <p:cNvPr id="6" name="Нижний колонтитул 5"/>
          <p:cNvSpPr>
            <a:spLocks noGrp="1"/>
          </p:cNvSpPr>
          <p:nvPr>
            <p:ph type="ftr" sz="quarter" idx="11"/>
          </p:nvPr>
        </p:nvSpPr>
        <p:spPr/>
        <p:txBody>
          <a:bodyPr rtlCol="0"/>
          <a:lstStyle/>
          <a:p>
            <a:pPr rtl="0"/>
            <a:endParaRPr lang="ru-RU" noProof="0"/>
          </a:p>
        </p:txBody>
      </p:sp>
      <p:sp>
        <p:nvSpPr>
          <p:cNvPr id="7" name="Номер слайда 6"/>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2747389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столбца">
    <p:spTree>
      <p:nvGrpSpPr>
        <p:cNvPr id="1" name=""/>
        <p:cNvGrpSpPr/>
        <p:nvPr/>
      </p:nvGrpSpPr>
      <p:grpSpPr>
        <a:xfrm>
          <a:off x="0" y="0"/>
          <a:ext cx="0" cy="0"/>
          <a:chOff x="0" y="0"/>
          <a:chExt cx="0" cy="0"/>
        </a:xfrm>
      </p:grpSpPr>
      <p:sp>
        <p:nvSpPr>
          <p:cNvPr id="15" name="Заголовок 1"/>
          <p:cNvSpPr>
            <a:spLocks noGrp="1"/>
          </p:cNvSpPr>
          <p:nvPr>
            <p:ph type="title"/>
          </p:nvPr>
        </p:nvSpPr>
        <p:spPr>
          <a:xfrm>
            <a:off x="1141413" y="609600"/>
            <a:ext cx="9905998" cy="1905000"/>
          </a:xfrm>
        </p:spPr>
        <p:txBody>
          <a:bodyPr rtlCol="0"/>
          <a:lstStyle/>
          <a:p>
            <a:pPr rtl="0"/>
            <a:r>
              <a:rPr lang="ru-RU" noProof="0"/>
              <a:t>Образец заголовка</a:t>
            </a:r>
          </a:p>
        </p:txBody>
      </p:sp>
      <p:sp>
        <p:nvSpPr>
          <p:cNvPr id="7" name="Текст 2"/>
          <p:cNvSpPr>
            <a:spLocks noGrp="1"/>
          </p:cNvSpPr>
          <p:nvPr>
            <p:ph type="body" idx="1" hasCustomPrompt="1"/>
          </p:nvPr>
        </p:nvSpPr>
        <p:spPr>
          <a:xfrm>
            <a:off x="1141410" y="2674463"/>
            <a:ext cx="3196899" cy="685800"/>
          </a:xfrm>
        </p:spPr>
        <p:txBody>
          <a:bodyPr rtlCol="0"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8" name="Текст 3"/>
          <p:cNvSpPr>
            <a:spLocks noGrp="1"/>
          </p:cNvSpPr>
          <p:nvPr>
            <p:ph type="body" sz="half" idx="15" hasCustomPrompt="1"/>
          </p:nvPr>
        </p:nvSpPr>
        <p:spPr>
          <a:xfrm>
            <a:off x="1127918" y="3360263"/>
            <a:ext cx="3208735" cy="2430936"/>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a:t>Щелкните, чтобы изменить стили текста образца слайда</a:t>
            </a:r>
          </a:p>
        </p:txBody>
      </p:sp>
      <p:sp>
        <p:nvSpPr>
          <p:cNvPr id="9" name="Текст 4"/>
          <p:cNvSpPr>
            <a:spLocks noGrp="1"/>
          </p:cNvSpPr>
          <p:nvPr>
            <p:ph type="body" sz="quarter" idx="3" hasCustomPrompt="1"/>
          </p:nvPr>
        </p:nvSpPr>
        <p:spPr>
          <a:xfrm>
            <a:off x="4514766" y="2677635"/>
            <a:ext cx="3184385" cy="685800"/>
          </a:xfrm>
        </p:spPr>
        <p:txBody>
          <a:bodyPr rtlCol="0"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10" name="Текст 3"/>
          <p:cNvSpPr>
            <a:spLocks noGrp="1"/>
          </p:cNvSpPr>
          <p:nvPr>
            <p:ph type="body" sz="half" idx="16" hasCustomPrompt="1"/>
          </p:nvPr>
        </p:nvSpPr>
        <p:spPr>
          <a:xfrm>
            <a:off x="4504213" y="3363435"/>
            <a:ext cx="3195830" cy="2430936"/>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a:t>Щелкните, чтобы изменить стили текста образца слайда</a:t>
            </a:r>
          </a:p>
        </p:txBody>
      </p:sp>
      <p:sp>
        <p:nvSpPr>
          <p:cNvPr id="11" name="Текст 4"/>
          <p:cNvSpPr>
            <a:spLocks noGrp="1"/>
          </p:cNvSpPr>
          <p:nvPr>
            <p:ph type="body" sz="quarter" idx="13" hasCustomPrompt="1"/>
          </p:nvPr>
        </p:nvSpPr>
        <p:spPr>
          <a:xfrm>
            <a:off x="7852442" y="2674463"/>
            <a:ext cx="3194968" cy="685800"/>
          </a:xfrm>
        </p:spPr>
        <p:txBody>
          <a:bodyPr rtlCol="0"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12" name="Текст 3"/>
          <p:cNvSpPr>
            <a:spLocks noGrp="1"/>
          </p:cNvSpPr>
          <p:nvPr>
            <p:ph type="body" sz="half" idx="17" hasCustomPrompt="1"/>
          </p:nvPr>
        </p:nvSpPr>
        <p:spPr>
          <a:xfrm>
            <a:off x="7852442" y="3360263"/>
            <a:ext cx="3194968" cy="2430936"/>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a:t>Щелкните, чтобы изменить стили текста образца слайда</a:t>
            </a:r>
          </a:p>
        </p:txBody>
      </p:sp>
      <p:sp>
        <p:nvSpPr>
          <p:cNvPr id="3" name="Дата 2"/>
          <p:cNvSpPr>
            <a:spLocks noGrp="1"/>
          </p:cNvSpPr>
          <p:nvPr>
            <p:ph type="dt" sz="half" idx="10"/>
          </p:nvPr>
        </p:nvSpPr>
        <p:spPr/>
        <p:txBody>
          <a:bodyPr rtlCol="0"/>
          <a:lstStyle/>
          <a:p>
            <a:pPr rtl="0"/>
            <a:fld id="{74B2CEA2-5418-4CFD-90B5-BF28A8FD324C}" type="datetime1">
              <a:rPr lang="ru-RU" noProof="0" smtClean="0"/>
              <a:t>04.04.2024</a:t>
            </a:fld>
            <a:endParaRPr lang="ru-RU" noProof="0"/>
          </a:p>
        </p:txBody>
      </p:sp>
      <p:sp>
        <p:nvSpPr>
          <p:cNvPr id="4" name="Нижний колонтитул 3"/>
          <p:cNvSpPr>
            <a:spLocks noGrp="1"/>
          </p:cNvSpPr>
          <p:nvPr>
            <p:ph type="ftr" sz="quarter" idx="11"/>
          </p:nvPr>
        </p:nvSpPr>
        <p:spPr/>
        <p:txBody>
          <a:bodyPr rtlCol="0"/>
          <a:lstStyle/>
          <a:p>
            <a:pPr rtl="0"/>
            <a:endParaRPr lang="ru-RU" noProof="0"/>
          </a:p>
        </p:txBody>
      </p:sp>
      <p:sp>
        <p:nvSpPr>
          <p:cNvPr id="5" name="Номер слайда 4"/>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42022440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Заголовок 1"/>
          <p:cNvSpPr>
            <a:spLocks noGrp="1"/>
          </p:cNvSpPr>
          <p:nvPr>
            <p:ph type="title"/>
          </p:nvPr>
        </p:nvSpPr>
        <p:spPr>
          <a:xfrm>
            <a:off x="1141411" y="609600"/>
            <a:ext cx="9905999" cy="1905000"/>
          </a:xfrm>
        </p:spPr>
        <p:txBody>
          <a:bodyPr rtlCol="0"/>
          <a:lstStyle/>
          <a:p>
            <a:pPr rtl="0"/>
            <a:r>
              <a:rPr lang="ru-RU" noProof="0"/>
              <a:t>Образец заголовка</a:t>
            </a:r>
          </a:p>
        </p:txBody>
      </p:sp>
      <p:sp>
        <p:nvSpPr>
          <p:cNvPr id="19" name="Текст 2"/>
          <p:cNvSpPr>
            <a:spLocks noGrp="1"/>
          </p:cNvSpPr>
          <p:nvPr>
            <p:ph type="body" idx="1" hasCustomPrompt="1"/>
          </p:nvPr>
        </p:nvSpPr>
        <p:spPr>
          <a:xfrm>
            <a:off x="1141413" y="4404596"/>
            <a:ext cx="3195240" cy="576262"/>
          </a:xfrm>
        </p:spPr>
        <p:txBody>
          <a:bodyPr rtlCol="0"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20" name="Рисунок 2"/>
          <p:cNvSpPr>
            <a:spLocks noGrp="1" noChangeAspect="1"/>
          </p:cNvSpPr>
          <p:nvPr>
            <p:ph type="pic" idx="15" hasCustomPrompt="1"/>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rtl="0">
              <a:buNone/>
            </a:pPr>
            <a:r>
              <a:rPr lang="ru-RU" noProof="0"/>
              <a:t>Щелкните значок, чтобы добавить фото</a:t>
            </a:r>
          </a:p>
        </p:txBody>
      </p:sp>
      <p:sp>
        <p:nvSpPr>
          <p:cNvPr id="21" name="Текст 3"/>
          <p:cNvSpPr>
            <a:spLocks noGrp="1"/>
          </p:cNvSpPr>
          <p:nvPr>
            <p:ph type="body" sz="half" idx="18" hasCustomPrompt="1"/>
          </p:nvPr>
        </p:nvSpPr>
        <p:spPr>
          <a:xfrm>
            <a:off x="1141413" y="4980858"/>
            <a:ext cx="3195240" cy="817843"/>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a:t>Щелкните, чтобы изменить стили текста образца слайда</a:t>
            </a:r>
          </a:p>
        </p:txBody>
      </p:sp>
      <p:sp>
        <p:nvSpPr>
          <p:cNvPr id="22" name="Текст 4"/>
          <p:cNvSpPr>
            <a:spLocks noGrp="1"/>
          </p:cNvSpPr>
          <p:nvPr>
            <p:ph type="body" sz="quarter" idx="3" hasCustomPrompt="1"/>
          </p:nvPr>
        </p:nvSpPr>
        <p:spPr>
          <a:xfrm>
            <a:off x="4489053" y="4404596"/>
            <a:ext cx="3200400" cy="576262"/>
          </a:xfrm>
        </p:spPr>
        <p:txBody>
          <a:bodyPr rtlCol="0"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23" name="Рисунок 2"/>
          <p:cNvSpPr>
            <a:spLocks noGrp="1" noChangeAspect="1"/>
          </p:cNvSpPr>
          <p:nvPr>
            <p:ph type="pic" idx="21" hasCustomPrompt="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rtl="0">
              <a:buNone/>
            </a:pPr>
            <a:r>
              <a:rPr lang="ru-RU" noProof="0"/>
              <a:t>Щелкните значок, чтобы добавить фото</a:t>
            </a:r>
          </a:p>
        </p:txBody>
      </p:sp>
      <p:sp>
        <p:nvSpPr>
          <p:cNvPr id="24" name="Текст 3"/>
          <p:cNvSpPr>
            <a:spLocks noGrp="1"/>
          </p:cNvSpPr>
          <p:nvPr>
            <p:ph type="body" sz="half" idx="19" hasCustomPrompt="1"/>
          </p:nvPr>
        </p:nvSpPr>
        <p:spPr>
          <a:xfrm>
            <a:off x="4487593" y="4980857"/>
            <a:ext cx="3200400" cy="810342"/>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a:t>Щелкните, чтобы изменить стили текста образца слайда</a:t>
            </a:r>
          </a:p>
        </p:txBody>
      </p:sp>
      <p:sp>
        <p:nvSpPr>
          <p:cNvPr id="25" name="Текст 4"/>
          <p:cNvSpPr>
            <a:spLocks noGrp="1"/>
          </p:cNvSpPr>
          <p:nvPr>
            <p:ph type="body" sz="quarter" idx="13" hasCustomPrompt="1"/>
          </p:nvPr>
        </p:nvSpPr>
        <p:spPr>
          <a:xfrm>
            <a:off x="7852567" y="4404595"/>
            <a:ext cx="3190741" cy="576262"/>
          </a:xfrm>
        </p:spPr>
        <p:txBody>
          <a:bodyPr rtlCol="0"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Щелкните, чтобы изменить стили текста образца слайда</a:t>
            </a:r>
          </a:p>
        </p:txBody>
      </p:sp>
      <p:sp>
        <p:nvSpPr>
          <p:cNvPr id="26" name="Рисунок 2"/>
          <p:cNvSpPr>
            <a:spLocks noGrp="1" noChangeAspect="1"/>
          </p:cNvSpPr>
          <p:nvPr>
            <p:ph type="pic" idx="22" hasCustomPrompt="1"/>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rtl="0">
              <a:buNone/>
            </a:pPr>
            <a:r>
              <a:rPr lang="ru-RU" noProof="0"/>
              <a:t>Щелкните значок, чтобы добавить фото</a:t>
            </a:r>
          </a:p>
        </p:txBody>
      </p:sp>
      <p:sp>
        <p:nvSpPr>
          <p:cNvPr id="27" name="Текст 3"/>
          <p:cNvSpPr>
            <a:spLocks noGrp="1"/>
          </p:cNvSpPr>
          <p:nvPr>
            <p:ph type="body" sz="half" idx="20" hasCustomPrompt="1"/>
          </p:nvPr>
        </p:nvSpPr>
        <p:spPr>
          <a:xfrm>
            <a:off x="7852442" y="4980854"/>
            <a:ext cx="3194968" cy="810345"/>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a:t>Щелкните, чтобы изменить стили текста образца слайда</a:t>
            </a:r>
          </a:p>
        </p:txBody>
      </p:sp>
      <p:sp>
        <p:nvSpPr>
          <p:cNvPr id="3" name="Дата 2"/>
          <p:cNvSpPr>
            <a:spLocks noGrp="1"/>
          </p:cNvSpPr>
          <p:nvPr>
            <p:ph type="dt" sz="half" idx="10"/>
          </p:nvPr>
        </p:nvSpPr>
        <p:spPr/>
        <p:txBody>
          <a:bodyPr rtlCol="0"/>
          <a:lstStyle/>
          <a:p>
            <a:pPr rtl="0"/>
            <a:fld id="{8075D8EA-7BF2-44D2-BBE0-853F4689E26E}" type="datetime1">
              <a:rPr lang="ru-RU" noProof="0" smtClean="0"/>
              <a:t>04.04.2024</a:t>
            </a:fld>
            <a:endParaRPr lang="ru-RU" noProof="0"/>
          </a:p>
        </p:txBody>
      </p:sp>
      <p:sp>
        <p:nvSpPr>
          <p:cNvPr id="4" name="Нижний колонтитул 3"/>
          <p:cNvSpPr>
            <a:spLocks noGrp="1"/>
          </p:cNvSpPr>
          <p:nvPr>
            <p:ph type="ftr" sz="quarter" idx="11"/>
          </p:nvPr>
        </p:nvSpPr>
        <p:spPr/>
        <p:txBody>
          <a:bodyPr rtlCol="0"/>
          <a:lstStyle/>
          <a:p>
            <a:pPr rtl="0"/>
            <a:endParaRPr lang="ru-RU" noProof="0"/>
          </a:p>
        </p:txBody>
      </p:sp>
      <p:sp>
        <p:nvSpPr>
          <p:cNvPr id="5" name="Номер слайда 4"/>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2014544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p>
        </p:txBody>
      </p:sp>
      <p:sp>
        <p:nvSpPr>
          <p:cNvPr id="3" name="Вертикальный текст 2"/>
          <p:cNvSpPr>
            <a:spLocks noGrp="1"/>
          </p:cNvSpPr>
          <p:nvPr>
            <p:ph type="body" orient="vert" idx="1" hasCustomPrompt="1"/>
          </p:nvPr>
        </p:nvSpPr>
        <p:spPr/>
        <p:txBody>
          <a:bodyPr vert="eaVert" rtlCol="0" anchor="t"/>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p:cNvSpPr>
            <a:spLocks noGrp="1"/>
          </p:cNvSpPr>
          <p:nvPr>
            <p:ph type="dt" sz="half" idx="10"/>
          </p:nvPr>
        </p:nvSpPr>
        <p:spPr/>
        <p:txBody>
          <a:bodyPr rtlCol="0"/>
          <a:lstStyle/>
          <a:p>
            <a:pPr rtl="0"/>
            <a:fld id="{D5E6FB1F-F385-4B1F-8E19-80BB08A21AC7}" type="datetime1">
              <a:rPr lang="ru-RU" noProof="0" smtClean="0"/>
              <a:t>04.04.2024</a:t>
            </a:fld>
            <a:endParaRPr lang="ru-RU" noProof="0"/>
          </a:p>
        </p:txBody>
      </p:sp>
      <p:sp>
        <p:nvSpPr>
          <p:cNvPr id="5" name="Нижний колонтитул 4"/>
          <p:cNvSpPr>
            <a:spLocks noGrp="1"/>
          </p:cNvSpPr>
          <p:nvPr>
            <p:ph type="ftr" sz="quarter" idx="11"/>
          </p:nvPr>
        </p:nvSpPr>
        <p:spPr/>
        <p:txBody>
          <a:bodyPr rtlCol="0"/>
          <a:lstStyle/>
          <a:p>
            <a:pPr rtl="0"/>
            <a:endParaRPr lang="ru-RU" noProof="0"/>
          </a:p>
        </p:txBody>
      </p:sp>
      <p:sp>
        <p:nvSpPr>
          <p:cNvPr id="6" name="Номер слайда 5"/>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15906166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042400" y="609599"/>
            <a:ext cx="2005011" cy="5181601"/>
          </a:xfrm>
        </p:spPr>
        <p:txBody>
          <a:bodyPr vert="eaVert" rtlCol="0"/>
          <a:lstStyle/>
          <a:p>
            <a:pPr rtl="0"/>
            <a:r>
              <a:rPr lang="ru-RU" noProof="0"/>
              <a:t>Образец заголовка</a:t>
            </a:r>
          </a:p>
        </p:txBody>
      </p:sp>
      <p:sp>
        <p:nvSpPr>
          <p:cNvPr id="3" name="Вертикальный текст 2"/>
          <p:cNvSpPr>
            <a:spLocks noGrp="1"/>
          </p:cNvSpPr>
          <p:nvPr>
            <p:ph type="body" orient="vert" idx="1" hasCustomPrompt="1"/>
          </p:nvPr>
        </p:nvSpPr>
        <p:spPr>
          <a:xfrm>
            <a:off x="1141410" y="609599"/>
            <a:ext cx="7748590" cy="5181601"/>
          </a:xfrm>
        </p:spPr>
        <p:txBody>
          <a:bodyPr vert="eaVert" rtlCol="0"/>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p:cNvSpPr>
            <a:spLocks noGrp="1"/>
          </p:cNvSpPr>
          <p:nvPr>
            <p:ph type="dt" sz="half" idx="10"/>
          </p:nvPr>
        </p:nvSpPr>
        <p:spPr/>
        <p:txBody>
          <a:bodyPr rtlCol="0"/>
          <a:lstStyle/>
          <a:p>
            <a:pPr rtl="0"/>
            <a:fld id="{FCAC44FE-7D55-4C9F-838A-55ABD48E8CDE}" type="datetime1">
              <a:rPr lang="ru-RU" noProof="0" smtClean="0"/>
              <a:t>04.04.2024</a:t>
            </a:fld>
            <a:endParaRPr lang="ru-RU" noProof="0"/>
          </a:p>
        </p:txBody>
      </p:sp>
      <p:sp>
        <p:nvSpPr>
          <p:cNvPr id="5" name="Нижний колонтитул 4"/>
          <p:cNvSpPr>
            <a:spLocks noGrp="1"/>
          </p:cNvSpPr>
          <p:nvPr>
            <p:ph type="ftr" sz="quarter" idx="11"/>
          </p:nvPr>
        </p:nvSpPr>
        <p:spPr/>
        <p:txBody>
          <a:bodyPr rtlCol="0"/>
          <a:lstStyle/>
          <a:p>
            <a:pPr rtl="0"/>
            <a:endParaRPr lang="ru-RU" noProof="0"/>
          </a:p>
        </p:txBody>
      </p:sp>
      <p:sp>
        <p:nvSpPr>
          <p:cNvPr id="6" name="Номер слайда 5"/>
          <p:cNvSpPr>
            <a:spLocks noGrp="1"/>
          </p:cNvSpPr>
          <p:nvPr>
            <p:ph type="sldNum" sz="quarter" idx="12"/>
          </p:nvPr>
        </p:nvSpPr>
        <p:spPr/>
        <p:txBody>
          <a:bodyPr rtlCol="0"/>
          <a:lstStyle/>
          <a:p>
            <a:pPr rtl="0"/>
            <a:fld id="{6D22F896-40B5-4ADD-8801-0D06FADFA095}" type="slidenum">
              <a:rPr lang="ru-RU" noProof="0" smtClean="0"/>
              <a:t>‹#›</a:t>
            </a:fld>
            <a:endParaRPr lang="ru-RU" noProof="0"/>
          </a:p>
        </p:txBody>
      </p:sp>
    </p:spTree>
    <p:extLst>
      <p:ext uri="{BB962C8B-B14F-4D97-AF65-F5344CB8AC3E}">
        <p14:creationId xmlns:p14="http://schemas.microsoft.com/office/powerpoint/2010/main" val="1160474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Рисунок 2" descr="\\DROBO-FS\QuickDrops\JB\PPTX NG\Droplets\LightingOverlay.png"/>
          <p:cNvPicPr>
            <a:picLocks noChangeAspect="1" noChangeArrowheads="1"/>
          </p:cNvPicPr>
          <p:nvPr/>
        </p:nvPicPr>
        <p:blipFill>
          <a:blip r:embed="rId19"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Группа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Группа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Группа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Заголовок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pPr rtl="0"/>
            <a:endParaRPr lang="ru-RU" noProof="1"/>
          </a:p>
        </p:txBody>
      </p:sp>
      <p:sp>
        <p:nvSpPr>
          <p:cNvPr id="3" name="Текст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rtl="0"/>
            <a:r>
              <a:rPr lang="ru-RU" noProof="1"/>
              <a:t>Щелкните, чтобы изменить стили текста образца слайда</a:t>
            </a:r>
          </a:p>
          <a:p>
            <a:pPr lvl="1" rtl="0"/>
            <a:r>
              <a:rPr lang="ru-RU" noProof="1"/>
              <a:t>Второй уровень</a:t>
            </a:r>
          </a:p>
          <a:p>
            <a:pPr lvl="2" rtl="0"/>
            <a:r>
              <a:rPr lang="ru-RU" noProof="1"/>
              <a:t>Третий уровень</a:t>
            </a:r>
          </a:p>
          <a:p>
            <a:pPr lvl="3" rtl="0"/>
            <a:r>
              <a:rPr lang="ru-RU" noProof="1"/>
              <a:t>Четвертый уровень</a:t>
            </a:r>
          </a:p>
          <a:p>
            <a:pPr lvl="4" rtl="0"/>
            <a:r>
              <a:rPr lang="ru-RU" noProof="1"/>
              <a:t>Пятый уровень</a:t>
            </a:r>
          </a:p>
        </p:txBody>
      </p:sp>
      <p:sp>
        <p:nvSpPr>
          <p:cNvPr id="4" name="Дата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latin typeface="Calibri" panose="020F0502020204030204" pitchFamily="34" charset="0"/>
              </a:defRPr>
            </a:lvl1pPr>
          </a:lstStyle>
          <a:p>
            <a:fld id="{0D60B048-34C1-4D4F-A10C-7E8FF6B67B6D}" type="datetime1">
              <a:rPr lang="ru-RU" noProof="1" dirty="0" smtClean="0"/>
              <a:t>04.04.2024</a:t>
            </a:fld>
            <a:endParaRPr lang="ru-RU" noProof="1"/>
          </a:p>
        </p:txBody>
      </p:sp>
      <p:sp>
        <p:nvSpPr>
          <p:cNvPr id="5" name="Нижний колонтитул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latin typeface="Calibri" panose="020F0502020204030204" pitchFamily="34" charset="0"/>
              </a:defRPr>
            </a:lvl1pPr>
          </a:lstStyle>
          <a:p>
            <a:endParaRPr lang="ru-RU" noProof="1"/>
          </a:p>
        </p:txBody>
      </p:sp>
      <p:sp>
        <p:nvSpPr>
          <p:cNvPr id="6" name="Номер слайда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latin typeface="Calibri" panose="020F0502020204030204" pitchFamily="34" charset="0"/>
              </a:defRPr>
            </a:lvl1pPr>
          </a:lstStyle>
          <a:p>
            <a:fld id="{6D22F896-40B5-4ADD-8801-0D06FADFA095}" type="slidenum">
              <a:rPr lang="ru-RU" noProof="1" dirty="0" smtClean="0"/>
              <a:pPr/>
              <a:t>‹#›</a:t>
            </a:fld>
            <a:endParaRPr lang="ru-RU" noProof="1"/>
          </a:p>
        </p:txBody>
      </p:sp>
    </p:spTree>
    <p:extLst>
      <p:ext uri="{BB962C8B-B14F-4D97-AF65-F5344CB8AC3E}">
        <p14:creationId xmlns:p14="http://schemas.microsoft.com/office/powerpoint/2010/main" val="3191852219"/>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18.png"/><Relationship Id="rId3" Type="http://schemas.openxmlformats.org/officeDocument/2006/relationships/image" Target="../media/image1.jpeg"/><Relationship Id="rId7" Type="http://schemas.openxmlformats.org/officeDocument/2006/relationships/diagramQuickStyle" Target="../diagrams/quickStyle1.xml"/><Relationship Id="rId12"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16.jpeg"/><Relationship Id="rId5" Type="http://schemas.openxmlformats.org/officeDocument/2006/relationships/diagramData" Target="../diagrams/data1.xml"/><Relationship Id="rId10" Type="http://schemas.openxmlformats.org/officeDocument/2006/relationships/image" Target="../media/image15.jpeg"/><Relationship Id="rId4" Type="http://schemas.openxmlformats.org/officeDocument/2006/relationships/image" Target="../media/image2.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email">
            <a:duotone>
              <a:schemeClr val="bg2">
                <a:shade val="48000"/>
                <a:hueMod val="106000"/>
                <a:satMod val="140000"/>
                <a:lumMod val="42000"/>
              </a:schemeClr>
              <a:schemeClr val="bg2">
                <a:tint val="98000"/>
                <a:hueMod val="92000"/>
                <a:satMod val="220000"/>
                <a:lumMod val="9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10" name="Группа 9">
            <a:extLst>
              <a:ext uri="{FF2B5EF4-FFF2-40B4-BE49-F238E27FC236}">
                <a16:creationId xmlns:a16="http://schemas.microsoft.com/office/drawing/2014/main" id="{788D5DFD-FA42-4EB0-B24E-4180C0CC5A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1" name="Прямоугольник 10">
              <a:extLst>
                <a:ext uri="{FF2B5EF4-FFF2-40B4-BE49-F238E27FC236}">
                  <a16:creationId xmlns:a16="http://schemas.microsoft.com/office/drawing/2014/main" id="{CC864817-5955-484B-9D1F-9BC8DB739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1">
                <a:latin typeface="Calibri" panose="020F0502020204030204" pitchFamily="34" charset="0"/>
              </a:endParaRPr>
            </a:p>
          </p:txBody>
        </p:sp>
        <p:pic>
          <p:nvPicPr>
            <p:cNvPr id="12" name="Рисунок 2">
              <a:extLst>
                <a:ext uri="{FF2B5EF4-FFF2-40B4-BE49-F238E27FC236}">
                  <a16:creationId xmlns:a16="http://schemas.microsoft.com/office/drawing/2014/main" id="{280C083F-71A6-4E55-AE35-586518FE29BC}"/>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xmlns:a16="http://schemas.microsoft.com/office/drawing/2014/main" xmlns:p14="http://schemas.microsoft.com/office/powerpoint/2010/main">
                  <a:solidFill>
                    <a:srgbClr val="FFFFFF"/>
                  </a:solidFill>
                </a14:hiddenFill>
              </a:ext>
            </a:extLst>
          </p:spPr>
        </p:pic>
      </p:grpSp>
      <p:pic>
        <p:nvPicPr>
          <p:cNvPr id="5" name="Рисунок 4" descr="Лампочка">
            <a:extLst>
              <a:ext uri="{FF2B5EF4-FFF2-40B4-BE49-F238E27FC236}">
                <a16:creationId xmlns:a16="http://schemas.microsoft.com/office/drawing/2014/main" id="{AC06F95D-BA5D-4DEE-93EF-3FE3173D13FF}"/>
              </a:ext>
            </a:extLst>
          </p:cNvPr>
          <p:cNvPicPr>
            <a:picLocks noChangeAspect="1"/>
          </p:cNvPicPr>
          <p:nvPr/>
        </p:nvPicPr>
        <p:blipFill rotWithShape="1">
          <a:blip r:embed="rId5" cstate="email">
            <a:alphaModFix/>
            <a:extLst>
              <a:ext uri="{28A0092B-C50C-407E-A947-70E740481C1C}">
                <a14:useLocalDpi xmlns:a14="http://schemas.microsoft.com/office/drawing/2010/main"/>
              </a:ext>
            </a:extLst>
          </a:blip>
          <a:srcRect/>
          <a:stretch/>
        </p:blipFill>
        <p:spPr>
          <a:xfrm>
            <a:off x="3611" y="10"/>
            <a:ext cx="12188389" cy="6857990"/>
          </a:xfrm>
          <a:prstGeom prst="rect">
            <a:avLst/>
          </a:prstGeom>
        </p:spPr>
      </p:pic>
      <p:grpSp>
        <p:nvGrpSpPr>
          <p:cNvPr id="14" name="Группа 13">
            <a:extLst>
              <a:ext uri="{FF2B5EF4-FFF2-40B4-BE49-F238E27FC236}">
                <a16:creationId xmlns:a16="http://schemas.microsoft.com/office/drawing/2014/main" id="{D44056DF-7985-4692-968A-466E9E6AF7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235200"/>
            <a:ext cx="10982062" cy="2396067"/>
            <a:chOff x="605895" y="2235200"/>
            <a:chExt cx="10982062" cy="2396067"/>
          </a:xfrm>
        </p:grpSpPr>
        <p:sp>
          <p:nvSpPr>
            <p:cNvPr id="15" name="Прямоугольник с двумя скругленными противолежащими углами 7">
              <a:extLst>
                <a:ext uri="{FF2B5EF4-FFF2-40B4-BE49-F238E27FC236}">
                  <a16:creationId xmlns:a16="http://schemas.microsoft.com/office/drawing/2014/main" id="{B414A174-532A-4602-934F-9858D1D86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ru-RU" noProof="1">
                <a:latin typeface="Calibri" panose="020F0502020204030204" pitchFamily="34" charset="0"/>
              </a:endParaRPr>
            </a:p>
          </p:txBody>
        </p:sp>
        <p:grpSp>
          <p:nvGrpSpPr>
            <p:cNvPr id="16" name="Группа 15">
              <a:extLst>
                <a:ext uri="{FF2B5EF4-FFF2-40B4-BE49-F238E27FC236}">
                  <a16:creationId xmlns:a16="http://schemas.microsoft.com/office/drawing/2014/main" id="{940B0C0C-7F94-4725-8108-62B3B7A5AE7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p:grpSpPr>
          <p:sp>
            <p:nvSpPr>
              <p:cNvPr id="17" name="Полилиния 32">
                <a:extLst>
                  <a:ext uri="{FF2B5EF4-FFF2-40B4-BE49-F238E27FC236}">
                    <a16:creationId xmlns:a16="http://schemas.microsoft.com/office/drawing/2014/main" id="{367EAC5B-1891-480A-A3AD-B9F6A88FAC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8" name="Полилиния 33">
                <a:extLst>
                  <a:ext uri="{FF2B5EF4-FFF2-40B4-BE49-F238E27FC236}">
                    <a16:creationId xmlns:a16="http://schemas.microsoft.com/office/drawing/2014/main" id="{E33FF633-15BA-464F-8F5B-26C56665F7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9" name="Полилиния 34">
                <a:extLst>
                  <a:ext uri="{FF2B5EF4-FFF2-40B4-BE49-F238E27FC236}">
                    <a16:creationId xmlns:a16="http://schemas.microsoft.com/office/drawing/2014/main" id="{0C949DF6-E66B-4DB8-AB52-30CA781B48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0" name="Полилиния 37">
                <a:extLst>
                  <a:ext uri="{FF2B5EF4-FFF2-40B4-BE49-F238E27FC236}">
                    <a16:creationId xmlns:a16="http://schemas.microsoft.com/office/drawing/2014/main" id="{309C2298-5EF9-4B09-8995-014F6D3BFF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1" name="Полилиния 35">
                <a:extLst>
                  <a:ext uri="{FF2B5EF4-FFF2-40B4-BE49-F238E27FC236}">
                    <a16:creationId xmlns:a16="http://schemas.microsoft.com/office/drawing/2014/main" id="{319B2AFC-EBFF-477C-A364-6D575BE5A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2" name="Полилиния 36">
                <a:extLst>
                  <a:ext uri="{FF2B5EF4-FFF2-40B4-BE49-F238E27FC236}">
                    <a16:creationId xmlns:a16="http://schemas.microsoft.com/office/drawing/2014/main" id="{CC6B7D67-F2F8-4B07-B954-EAC9135B2B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3" name="Полилиния 38">
                <a:extLst>
                  <a:ext uri="{FF2B5EF4-FFF2-40B4-BE49-F238E27FC236}">
                    <a16:creationId xmlns:a16="http://schemas.microsoft.com/office/drawing/2014/main" id="{7FF1659D-33DA-4F62-8567-A54020D2E2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4" name="Полилиния 39">
                <a:extLst>
                  <a:ext uri="{FF2B5EF4-FFF2-40B4-BE49-F238E27FC236}">
                    <a16:creationId xmlns:a16="http://schemas.microsoft.com/office/drawing/2014/main" id="{9110F572-DC3D-4AB3-B731-B73BD6505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5" name="Полилиния 40">
                <a:extLst>
                  <a:ext uri="{FF2B5EF4-FFF2-40B4-BE49-F238E27FC236}">
                    <a16:creationId xmlns:a16="http://schemas.microsoft.com/office/drawing/2014/main" id="{A2F7D0E9-68CE-40F9-B0E9-F915103ECF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6" name="Прямоугольник 41">
                <a:extLst>
                  <a:ext uri="{FF2B5EF4-FFF2-40B4-BE49-F238E27FC236}">
                    <a16:creationId xmlns:a16="http://schemas.microsoft.com/office/drawing/2014/main" id="{AB69A438-1FB7-454A-A3E9-0C329643CD4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27" name="Полилиния 32">
                <a:extLst>
                  <a:ext uri="{FF2B5EF4-FFF2-40B4-BE49-F238E27FC236}">
                    <a16:creationId xmlns:a16="http://schemas.microsoft.com/office/drawing/2014/main" id="{E64598D0-3A2C-4570-9E7C-C52C89549B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8" name="Полилиния 33">
                <a:extLst>
                  <a:ext uri="{FF2B5EF4-FFF2-40B4-BE49-F238E27FC236}">
                    <a16:creationId xmlns:a16="http://schemas.microsoft.com/office/drawing/2014/main" id="{CC17CF42-8908-477B-9F36-DA1306CA01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9" name="Полилиния 34">
                <a:extLst>
                  <a:ext uri="{FF2B5EF4-FFF2-40B4-BE49-F238E27FC236}">
                    <a16:creationId xmlns:a16="http://schemas.microsoft.com/office/drawing/2014/main" id="{A2457851-D4A0-404C-BF3F-99AE00B9E9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0" name="Полилиния 37">
                <a:extLst>
                  <a:ext uri="{FF2B5EF4-FFF2-40B4-BE49-F238E27FC236}">
                    <a16:creationId xmlns:a16="http://schemas.microsoft.com/office/drawing/2014/main" id="{ECC300FA-EE4A-489E-9A47-79BEBF05D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1" name="Полилиния 35">
                <a:extLst>
                  <a:ext uri="{FF2B5EF4-FFF2-40B4-BE49-F238E27FC236}">
                    <a16:creationId xmlns:a16="http://schemas.microsoft.com/office/drawing/2014/main" id="{0D1F26E2-902B-416B-A1DB-80DAF78D8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2" name="Полилиния 36">
                <a:extLst>
                  <a:ext uri="{FF2B5EF4-FFF2-40B4-BE49-F238E27FC236}">
                    <a16:creationId xmlns:a16="http://schemas.microsoft.com/office/drawing/2014/main" id="{491346A0-BF6D-45A5-806A-2150768722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3" name="Полилиния 38">
                <a:extLst>
                  <a:ext uri="{FF2B5EF4-FFF2-40B4-BE49-F238E27FC236}">
                    <a16:creationId xmlns:a16="http://schemas.microsoft.com/office/drawing/2014/main" id="{A8A5AAC9-38FD-4A03-AB91-236F2AAC62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4" name="Полилиния 39">
                <a:extLst>
                  <a:ext uri="{FF2B5EF4-FFF2-40B4-BE49-F238E27FC236}">
                    <a16:creationId xmlns:a16="http://schemas.microsoft.com/office/drawing/2014/main" id="{7AD4105C-55AA-47FF-AC5D-5BCB0B78C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5" name="Полилиния 40">
                <a:extLst>
                  <a:ext uri="{FF2B5EF4-FFF2-40B4-BE49-F238E27FC236}">
                    <a16:creationId xmlns:a16="http://schemas.microsoft.com/office/drawing/2014/main" id="{1C4B42B1-B112-4057-82C3-E5AF3BC7F6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6" name="Прямоугольник 41">
                <a:extLst>
                  <a:ext uri="{FF2B5EF4-FFF2-40B4-BE49-F238E27FC236}">
                    <a16:creationId xmlns:a16="http://schemas.microsoft.com/office/drawing/2014/main" id="{C8B37395-3651-4E66-A62E-31529FABC8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grpSp>
      <p:sp>
        <p:nvSpPr>
          <p:cNvPr id="2" name="Заголовок 1">
            <a:extLst>
              <a:ext uri="{FF2B5EF4-FFF2-40B4-BE49-F238E27FC236}">
                <a16:creationId xmlns:a16="http://schemas.microsoft.com/office/drawing/2014/main" id="{4D687081-16D7-4BC5-A7DB-E70117439F85}"/>
              </a:ext>
            </a:extLst>
          </p:cNvPr>
          <p:cNvSpPr>
            <a:spLocks noGrp="1"/>
          </p:cNvSpPr>
          <p:nvPr>
            <p:ph type="ctrTitle"/>
          </p:nvPr>
        </p:nvSpPr>
        <p:spPr>
          <a:xfrm>
            <a:off x="2669778" y="2776536"/>
            <a:ext cx="6858000" cy="1367896"/>
          </a:xfrm>
        </p:spPr>
        <p:txBody>
          <a:bodyPr rtlCol="0" anchor="ctr">
            <a:noAutofit/>
          </a:bodyPr>
          <a:lstStyle/>
          <a:p>
            <a:pPr algn="ctr" rtl="0"/>
            <a:r>
              <a:rPr lang="ru-RU" sz="4400" b="0" i="0" dirty="0">
                <a:effectLst/>
                <a:latin typeface="Times New Roman" panose="02020603050405020304" pitchFamily="18" charset="0"/>
                <a:cs typeface="Times New Roman" panose="02020603050405020304" pitchFamily="18" charset="0"/>
              </a:rPr>
              <a:t>ЖАРТЫЛАЙ ӨТКІЗГІШ ДИОДТЫҢ ЖҰМЫСЫН </a:t>
            </a:r>
            <a:r>
              <a:rPr lang="kk-KZ" sz="4400" b="0" i="0" dirty="0">
                <a:effectLst/>
                <a:latin typeface="Times New Roman" panose="02020603050405020304" pitchFamily="18" charset="0"/>
                <a:cs typeface="Times New Roman" panose="02020603050405020304" pitchFamily="18" charset="0"/>
              </a:rPr>
              <a:t>істеу принципін</a:t>
            </a:r>
            <a:r>
              <a:rPr lang="ru-RU" sz="4400" b="0" i="0" dirty="0">
                <a:effectLst/>
                <a:latin typeface="Times New Roman" panose="02020603050405020304" pitchFamily="18" charset="0"/>
                <a:cs typeface="Times New Roman" panose="02020603050405020304" pitchFamily="18" charset="0"/>
              </a:rPr>
              <a:t> ЗЕРТТЕУ</a:t>
            </a:r>
            <a:endParaRPr lang="ru-RU" sz="4400" noProof="1">
              <a:latin typeface="Times New Roman" panose="02020603050405020304" pitchFamily="18" charset="0"/>
              <a:cs typeface="Times New Roman" panose="02020603050405020304" pitchFamily="18" charset="0"/>
            </a:endParaRPr>
          </a:p>
        </p:txBody>
      </p:sp>
      <p:sp>
        <p:nvSpPr>
          <p:cNvPr id="3" name="Подзаголовок 2">
            <a:extLst>
              <a:ext uri="{FF2B5EF4-FFF2-40B4-BE49-F238E27FC236}">
                <a16:creationId xmlns:a16="http://schemas.microsoft.com/office/drawing/2014/main" id="{1841851F-203A-4F8E-AA75-478526ABA894}"/>
              </a:ext>
            </a:extLst>
          </p:cNvPr>
          <p:cNvSpPr>
            <a:spLocks noGrp="1"/>
          </p:cNvSpPr>
          <p:nvPr>
            <p:ph type="subTitle" idx="1"/>
          </p:nvPr>
        </p:nvSpPr>
        <p:spPr>
          <a:xfrm>
            <a:off x="0" y="5745428"/>
            <a:ext cx="3030892" cy="953029"/>
          </a:xfrm>
        </p:spPr>
        <p:txBody>
          <a:bodyPr rtlCol="0">
            <a:normAutofit/>
          </a:bodyPr>
          <a:lstStyle/>
          <a:p>
            <a:pPr algn="ctr" rtl="0"/>
            <a:r>
              <a:rPr lang="kk-KZ" sz="1800" noProof="1">
                <a:ln>
                  <a:solidFill>
                    <a:srgbClr val="ABCED9"/>
                  </a:solidFill>
                </a:ln>
                <a:solidFill>
                  <a:schemeClr val="tx1"/>
                </a:solidFill>
                <a:latin typeface="Times New Roman" panose="02020603050405020304" pitchFamily="18" charset="0"/>
                <a:cs typeface="Times New Roman" panose="02020603050405020304" pitchFamily="18" charset="0"/>
              </a:rPr>
              <a:t>Букебаева Нурдана</a:t>
            </a:r>
          </a:p>
          <a:p>
            <a:pPr algn="ctr" rtl="0"/>
            <a:r>
              <a:rPr lang="kk-KZ" sz="1800" noProof="1">
                <a:ln>
                  <a:solidFill>
                    <a:srgbClr val="ABCED9"/>
                  </a:solidFill>
                </a:ln>
                <a:solidFill>
                  <a:schemeClr val="tx1"/>
                </a:solidFill>
                <a:latin typeface="Times New Roman" panose="02020603050405020304" pitchFamily="18" charset="0"/>
                <a:cs typeface="Times New Roman" panose="02020603050405020304" pitchFamily="18" charset="0"/>
              </a:rPr>
              <a:t>Каирбаева Лимара</a:t>
            </a:r>
            <a:endParaRPr lang="ru-RU" sz="1800" noProof="1">
              <a:ln>
                <a:solidFill>
                  <a:srgbClr val="ABCED9"/>
                </a:solidFill>
              </a:ln>
              <a:solidFill>
                <a:schemeClr val="tx1"/>
              </a:solidFill>
              <a:latin typeface="Times New Roman" panose="02020603050405020304" pitchFamily="18" charset="0"/>
              <a:cs typeface="Times New Roman" panose="02020603050405020304" pitchFamily="18" charset="0"/>
            </a:endParaRPr>
          </a:p>
        </p:txBody>
      </p:sp>
      <p:sp>
        <p:nvSpPr>
          <p:cNvPr id="38" name="Прямоугольник 37">
            <a:extLst>
              <a:ext uri="{FF2B5EF4-FFF2-40B4-BE49-F238E27FC236}">
                <a16:creationId xmlns:a16="http://schemas.microsoft.com/office/drawing/2014/main" id="{6B6D540F-1E2F-416F-819F-D8216BC8F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US" dirty="0">
              <a:latin typeface="Calibri" panose="020F0502020204030204" pitchFamily="34" charset="0"/>
            </a:endParaRPr>
          </a:p>
        </p:txBody>
      </p:sp>
    </p:spTree>
    <p:extLst>
      <p:ext uri="{BB962C8B-B14F-4D97-AF65-F5344CB8AC3E}">
        <p14:creationId xmlns:p14="http://schemas.microsoft.com/office/powerpoint/2010/main" val="2185875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51AF9F-4555-6620-6DF7-A5A21652B5B9}"/>
              </a:ext>
            </a:extLst>
          </p:cNvPr>
          <p:cNvSpPr>
            <a:spLocks noGrp="1"/>
          </p:cNvSpPr>
          <p:nvPr>
            <p:ph type="title"/>
          </p:nvPr>
        </p:nvSpPr>
        <p:spPr>
          <a:xfrm>
            <a:off x="684245" y="786881"/>
            <a:ext cx="9905998" cy="1478570"/>
          </a:xfrm>
        </p:spPr>
        <p:txBody>
          <a:bodyPr>
            <a:normAutofit/>
          </a:bodyPr>
          <a:lstStyle/>
          <a:p>
            <a:r>
              <a:rPr lang="kk-KZ" sz="4000" dirty="0">
                <a:latin typeface="Times New Roman" panose="02020603050405020304" pitchFamily="18" charset="0"/>
                <a:cs typeface="Times New Roman" panose="02020603050405020304" pitchFamily="18" charset="0"/>
              </a:rPr>
              <a:t>Жұмыстың мақсаты</a:t>
            </a:r>
            <a:r>
              <a:rPr lang="en-US" sz="4000" dirty="0">
                <a:latin typeface="Times New Roman" panose="02020603050405020304" pitchFamily="18" charset="0"/>
                <a:cs typeface="Times New Roman" panose="02020603050405020304" pitchFamily="18" charset="0"/>
              </a:rPr>
              <a:t>:</a:t>
            </a:r>
            <a:endParaRPr lang="ru-RU" sz="40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B53B1EB3-D544-0467-0227-CA6C6ED635AD}"/>
              </a:ext>
            </a:extLst>
          </p:cNvPr>
          <p:cNvSpPr>
            <a:spLocks noGrp="1"/>
          </p:cNvSpPr>
          <p:nvPr>
            <p:ph idx="1"/>
          </p:nvPr>
        </p:nvSpPr>
        <p:spPr>
          <a:xfrm>
            <a:off x="768188" y="2529405"/>
            <a:ext cx="5259388" cy="3541714"/>
          </a:xfrm>
        </p:spPr>
        <p:txBody>
          <a:bodyPr>
            <a:normAutofit/>
          </a:bodyPr>
          <a:lstStyle/>
          <a:p>
            <a:pPr marL="0" indent="0">
              <a:buNone/>
            </a:pPr>
            <a:r>
              <a:rPr lang="kk-KZ" sz="3600" i="1" dirty="0">
                <a:latin typeface="Times New Roman" panose="02020603050405020304" pitchFamily="18" charset="0"/>
                <a:cs typeface="Times New Roman" panose="02020603050405020304" pitchFamily="18" charset="0"/>
              </a:rPr>
              <a:t>Жартылай өткізгіш диодтың жұмыс істеуін бақылап, зерттеу.</a:t>
            </a:r>
            <a:endParaRPr lang="ru-RU" sz="3600" i="1"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B501A252-DCD8-6005-435C-6F76D12708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1812" y="941476"/>
            <a:ext cx="4572000" cy="26479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2F930DF-FDDD-07A3-8BD5-DB9ED078D2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5567" y="3915017"/>
            <a:ext cx="4572000" cy="2495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986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340" name="Группа 279">
            <a:extLst>
              <a:ext uri="{FF2B5EF4-FFF2-40B4-BE49-F238E27FC236}">
                <a16:creationId xmlns:a16="http://schemas.microsoft.com/office/drawing/2014/main" id="{5FE07634-A83A-4681-9C1D-BC0775F9D2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281" name="Прямоугольник 280">
              <a:extLst>
                <a:ext uri="{FF2B5EF4-FFF2-40B4-BE49-F238E27FC236}">
                  <a16:creationId xmlns:a16="http://schemas.microsoft.com/office/drawing/2014/main" id="{BF62976A-266E-4650-88F2-C16130F3D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1">
                <a:latin typeface="Calibri" panose="020F0502020204030204" pitchFamily="34" charset="0"/>
              </a:endParaRPr>
            </a:p>
          </p:txBody>
        </p:sp>
        <p:pic>
          <p:nvPicPr>
            <p:cNvPr id="282" name="Рисунок 2">
              <a:extLst>
                <a:ext uri="{FF2B5EF4-FFF2-40B4-BE49-F238E27FC236}">
                  <a16:creationId xmlns:a16="http://schemas.microsoft.com/office/drawing/2014/main" id="{88D9B99B-59C2-481A-A948-F87920A7FE5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xmlns:a16="http://schemas.microsoft.com/office/drawing/2014/main" xmlns:p14="http://schemas.microsoft.com/office/powerpoint/2010/main">
                  <a:solidFill>
                    <a:srgbClr val="FFFFFF"/>
                  </a:solidFill>
                </a14:hiddenFill>
              </a:ext>
            </a:extLst>
          </p:spPr>
        </p:pic>
      </p:grpSp>
      <p:sp>
        <p:nvSpPr>
          <p:cNvPr id="2" name="Заголовок 1">
            <a:extLst>
              <a:ext uri="{FF2B5EF4-FFF2-40B4-BE49-F238E27FC236}">
                <a16:creationId xmlns:a16="http://schemas.microsoft.com/office/drawing/2014/main" id="{9A134327-4864-46BB-A57A-7055C9E3AEC1}"/>
              </a:ext>
            </a:extLst>
          </p:cNvPr>
          <p:cNvSpPr>
            <a:spLocks noGrp="1"/>
          </p:cNvSpPr>
          <p:nvPr>
            <p:ph type="title"/>
          </p:nvPr>
        </p:nvSpPr>
        <p:spPr>
          <a:xfrm>
            <a:off x="8707934" y="588355"/>
            <a:ext cx="2968051" cy="1478570"/>
          </a:xfrm>
        </p:spPr>
        <p:txBody>
          <a:bodyPr rtlCol="0">
            <a:normAutofit/>
          </a:bodyPr>
          <a:lstStyle/>
          <a:p>
            <a:pPr rtl="0"/>
            <a:r>
              <a:rPr lang="kk-KZ" sz="3200" noProof="1">
                <a:latin typeface="Times New Roman" panose="02020603050405020304" pitchFamily="18" charset="0"/>
                <a:cs typeface="Times New Roman" panose="02020603050405020304" pitchFamily="18" charset="0"/>
              </a:rPr>
              <a:t>Құрал – жабдықтар:</a:t>
            </a:r>
            <a:endParaRPr lang="ru-RU" sz="3200" noProof="1">
              <a:latin typeface="Times New Roman" panose="02020603050405020304" pitchFamily="18" charset="0"/>
              <a:cs typeface="Times New Roman" panose="02020603050405020304" pitchFamily="18" charset="0"/>
            </a:endParaRPr>
          </a:p>
        </p:txBody>
      </p:sp>
      <p:grpSp>
        <p:nvGrpSpPr>
          <p:cNvPr id="341" name="Группа 283">
            <a:extLst>
              <a:ext uri="{FF2B5EF4-FFF2-40B4-BE49-F238E27FC236}">
                <a16:creationId xmlns:a16="http://schemas.microsoft.com/office/drawing/2014/main" id="{A2E1FE48-FA7B-4262-B922-041542931D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285" name="Rectangle 284">
              <a:extLst>
                <a:ext uri="{FF2B5EF4-FFF2-40B4-BE49-F238E27FC236}">
                  <a16:creationId xmlns:a16="http://schemas.microsoft.com/office/drawing/2014/main" id="{F2E644B1-8F72-4AC4-89F1-EB3A027341E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miter lim="800000"/>
                  <a:headEnd/>
                  <a:tailEnd/>
                </a14:hiddenLine>
              </a:ext>
            </a:extLst>
          </p:spPr>
        </p:sp>
        <p:sp>
          <p:nvSpPr>
            <p:cNvPr id="286" name="Freeform 6">
              <a:extLst>
                <a:ext uri="{FF2B5EF4-FFF2-40B4-BE49-F238E27FC236}">
                  <a16:creationId xmlns:a16="http://schemas.microsoft.com/office/drawing/2014/main" id="{1781B8E8-8A26-4FFB-BE0C-7C0C644F7C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287" name="Freeform 7">
              <a:extLst>
                <a:ext uri="{FF2B5EF4-FFF2-40B4-BE49-F238E27FC236}">
                  <a16:creationId xmlns:a16="http://schemas.microsoft.com/office/drawing/2014/main" id="{4109D997-E9DF-4429-A643-3E691E2B70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288" name="Rectangle 287">
              <a:extLst>
                <a:ext uri="{FF2B5EF4-FFF2-40B4-BE49-F238E27FC236}">
                  <a16:creationId xmlns:a16="http://schemas.microsoft.com/office/drawing/2014/main" id="{B392695A-F131-4C51-B689-3F4D5B1A2F1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miter lim="800000"/>
                  <a:headEnd/>
                  <a:tailEnd/>
                </a14:hiddenLine>
              </a:ext>
            </a:extLst>
          </p:spPr>
        </p:sp>
        <p:sp>
          <p:nvSpPr>
            <p:cNvPr id="289" name="Freeform 9">
              <a:extLst>
                <a:ext uri="{FF2B5EF4-FFF2-40B4-BE49-F238E27FC236}">
                  <a16:creationId xmlns:a16="http://schemas.microsoft.com/office/drawing/2014/main" id="{8218EC3E-07D0-417A-B0A8-057F825EF7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290" name="Freeform 10">
              <a:extLst>
                <a:ext uri="{FF2B5EF4-FFF2-40B4-BE49-F238E27FC236}">
                  <a16:creationId xmlns:a16="http://schemas.microsoft.com/office/drawing/2014/main" id="{B036399E-7675-47B6-A645-242946879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291" name="Freeform 11">
              <a:extLst>
                <a:ext uri="{FF2B5EF4-FFF2-40B4-BE49-F238E27FC236}">
                  <a16:creationId xmlns:a16="http://schemas.microsoft.com/office/drawing/2014/main" id="{C44A0438-B8A4-43B3-B17C-B919FCD92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292" name="Freeform 12">
              <a:extLst>
                <a:ext uri="{FF2B5EF4-FFF2-40B4-BE49-F238E27FC236}">
                  <a16:creationId xmlns:a16="http://schemas.microsoft.com/office/drawing/2014/main" id="{ABC7257F-6F64-4B81-BDA7-7C232BCBA26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293" name="Freeform 13">
              <a:extLst>
                <a:ext uri="{FF2B5EF4-FFF2-40B4-BE49-F238E27FC236}">
                  <a16:creationId xmlns:a16="http://schemas.microsoft.com/office/drawing/2014/main" id="{72DD7E92-F033-480C-A220-63CE422C3A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294" name="Freeform 14">
              <a:extLst>
                <a:ext uri="{FF2B5EF4-FFF2-40B4-BE49-F238E27FC236}">
                  <a16:creationId xmlns:a16="http://schemas.microsoft.com/office/drawing/2014/main" id="{444A9AC9-463E-45E7-A818-13F664F7C0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295" name="Freeform 15">
              <a:extLst>
                <a:ext uri="{FF2B5EF4-FFF2-40B4-BE49-F238E27FC236}">
                  <a16:creationId xmlns:a16="http://schemas.microsoft.com/office/drawing/2014/main" id="{6CCE9BBE-5DE3-4991-80CA-DFEB928673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296" name="Freeform 16">
              <a:extLst>
                <a:ext uri="{FF2B5EF4-FFF2-40B4-BE49-F238E27FC236}">
                  <a16:creationId xmlns:a16="http://schemas.microsoft.com/office/drawing/2014/main" id="{3180F6DF-A13F-491C-BF97-B206E3E7B9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297" name="Freeform 17">
              <a:extLst>
                <a:ext uri="{FF2B5EF4-FFF2-40B4-BE49-F238E27FC236}">
                  <a16:creationId xmlns:a16="http://schemas.microsoft.com/office/drawing/2014/main" id="{CAD0E44C-73C8-42BB-ADA8-2BA6B3082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298" name="Freeform 18">
              <a:extLst>
                <a:ext uri="{FF2B5EF4-FFF2-40B4-BE49-F238E27FC236}">
                  <a16:creationId xmlns:a16="http://schemas.microsoft.com/office/drawing/2014/main" id="{436EC43E-A70D-4E5C-B275-35CA8E93C1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299" name="Freeform 19">
              <a:extLst>
                <a:ext uri="{FF2B5EF4-FFF2-40B4-BE49-F238E27FC236}">
                  <a16:creationId xmlns:a16="http://schemas.microsoft.com/office/drawing/2014/main" id="{ADE7E5B6-2E2A-4F56-9E90-F8613E6D1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00" name="Freeform 20">
              <a:extLst>
                <a:ext uri="{FF2B5EF4-FFF2-40B4-BE49-F238E27FC236}">
                  <a16:creationId xmlns:a16="http://schemas.microsoft.com/office/drawing/2014/main" id="{86B9E49B-AE8D-47E0-BACC-A6D0AC3AB2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01" name="Freeform 21">
              <a:extLst>
                <a:ext uri="{FF2B5EF4-FFF2-40B4-BE49-F238E27FC236}">
                  <a16:creationId xmlns:a16="http://schemas.microsoft.com/office/drawing/2014/main" id="{2EB961AF-CD61-41BA-B0B2-0741A5ED64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02" name="Freeform 22">
              <a:extLst>
                <a:ext uri="{FF2B5EF4-FFF2-40B4-BE49-F238E27FC236}">
                  <a16:creationId xmlns:a16="http://schemas.microsoft.com/office/drawing/2014/main" id="{DC42BDA1-810A-4135-B3B1-B3161D372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03" name="Freeform 23">
              <a:extLst>
                <a:ext uri="{FF2B5EF4-FFF2-40B4-BE49-F238E27FC236}">
                  <a16:creationId xmlns:a16="http://schemas.microsoft.com/office/drawing/2014/main" id="{FA51FCA8-FCF4-4116-8CB2-5C539E37F4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04" name="Freeform 24">
              <a:extLst>
                <a:ext uri="{FF2B5EF4-FFF2-40B4-BE49-F238E27FC236}">
                  <a16:creationId xmlns:a16="http://schemas.microsoft.com/office/drawing/2014/main" id="{F2850A10-CDBC-462A-8CB7-02587468344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05" name="Freeform 25">
              <a:extLst>
                <a:ext uri="{FF2B5EF4-FFF2-40B4-BE49-F238E27FC236}">
                  <a16:creationId xmlns:a16="http://schemas.microsoft.com/office/drawing/2014/main" id="{738A37B9-77C2-4464-BF1F-2AF25A0D29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06" name="Freeform 26">
              <a:extLst>
                <a:ext uri="{FF2B5EF4-FFF2-40B4-BE49-F238E27FC236}">
                  <a16:creationId xmlns:a16="http://schemas.microsoft.com/office/drawing/2014/main" id="{89026C8B-A162-4523-A51B-9F1200BC60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07" name="Freeform 27">
              <a:extLst>
                <a:ext uri="{FF2B5EF4-FFF2-40B4-BE49-F238E27FC236}">
                  <a16:creationId xmlns:a16="http://schemas.microsoft.com/office/drawing/2014/main" id="{5B76BC40-1FA2-477D-B2C2-4763577DB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08" name="Freeform 28">
              <a:extLst>
                <a:ext uri="{FF2B5EF4-FFF2-40B4-BE49-F238E27FC236}">
                  <a16:creationId xmlns:a16="http://schemas.microsoft.com/office/drawing/2014/main" id="{6BC68EAA-2809-4AE4-80C1-2555CEF73D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09" name="Freeform 29">
              <a:extLst>
                <a:ext uri="{FF2B5EF4-FFF2-40B4-BE49-F238E27FC236}">
                  <a16:creationId xmlns:a16="http://schemas.microsoft.com/office/drawing/2014/main" id="{FE709D1B-0541-4414-9E87-CF7D6918C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10" name="Freeform 30">
              <a:extLst>
                <a:ext uri="{FF2B5EF4-FFF2-40B4-BE49-F238E27FC236}">
                  <a16:creationId xmlns:a16="http://schemas.microsoft.com/office/drawing/2014/main" id="{33BCB888-11B8-4D01-BCDA-59BBA28DC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11" name="Freeform 31">
              <a:extLst>
                <a:ext uri="{FF2B5EF4-FFF2-40B4-BE49-F238E27FC236}">
                  <a16:creationId xmlns:a16="http://schemas.microsoft.com/office/drawing/2014/main" id="{28E5CE3E-C11A-4CF7-82BF-37D1221D4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12" name="Freeform 32">
              <a:extLst>
                <a:ext uri="{FF2B5EF4-FFF2-40B4-BE49-F238E27FC236}">
                  <a16:creationId xmlns:a16="http://schemas.microsoft.com/office/drawing/2014/main" id="{55284FC3-21FB-4FA7-B695-2D6A9CEF73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13" name="Rectangle 312">
              <a:extLst>
                <a:ext uri="{FF2B5EF4-FFF2-40B4-BE49-F238E27FC236}">
                  <a16:creationId xmlns:a16="http://schemas.microsoft.com/office/drawing/2014/main" id="{13DA6B78-00DE-4E55-9124-EFD72519BB9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miter lim="800000"/>
                  <a:headEnd/>
                  <a:tailEnd/>
                </a14:hiddenLine>
              </a:ext>
            </a:extLst>
          </p:spPr>
        </p:sp>
        <p:sp>
          <p:nvSpPr>
            <p:cNvPr id="314" name="Freeform 34">
              <a:extLst>
                <a:ext uri="{FF2B5EF4-FFF2-40B4-BE49-F238E27FC236}">
                  <a16:creationId xmlns:a16="http://schemas.microsoft.com/office/drawing/2014/main" id="{D4602B0F-2844-48BE-9B4A-0366AC90450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15" name="Freeform 35">
              <a:extLst>
                <a:ext uri="{FF2B5EF4-FFF2-40B4-BE49-F238E27FC236}">
                  <a16:creationId xmlns:a16="http://schemas.microsoft.com/office/drawing/2014/main" id="{E31E05BB-6004-474D-9900-D990378F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16" name="Freeform 36">
              <a:extLst>
                <a:ext uri="{FF2B5EF4-FFF2-40B4-BE49-F238E27FC236}">
                  <a16:creationId xmlns:a16="http://schemas.microsoft.com/office/drawing/2014/main" id="{00BD01ED-F65D-4601-A77D-508E960E0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17" name="Freeform 37">
              <a:extLst>
                <a:ext uri="{FF2B5EF4-FFF2-40B4-BE49-F238E27FC236}">
                  <a16:creationId xmlns:a16="http://schemas.microsoft.com/office/drawing/2014/main" id="{FD307CAE-789C-4E80-B6F1-9858A3ABA3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18" name="Freeform 38">
              <a:extLst>
                <a:ext uri="{FF2B5EF4-FFF2-40B4-BE49-F238E27FC236}">
                  <a16:creationId xmlns:a16="http://schemas.microsoft.com/office/drawing/2014/main" id="{94B97B29-709E-4E24-B2FA-EF84AA12D2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19" name="Freeform 39">
              <a:extLst>
                <a:ext uri="{FF2B5EF4-FFF2-40B4-BE49-F238E27FC236}">
                  <a16:creationId xmlns:a16="http://schemas.microsoft.com/office/drawing/2014/main" id="{C05D52B9-1FA2-4E7C-8229-B09811A90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20" name="Freeform 40">
              <a:extLst>
                <a:ext uri="{FF2B5EF4-FFF2-40B4-BE49-F238E27FC236}">
                  <a16:creationId xmlns:a16="http://schemas.microsoft.com/office/drawing/2014/main" id="{CC0A5575-2FB9-440F-B9A8-E0DDE1C37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21" name="Freeform 41">
              <a:extLst>
                <a:ext uri="{FF2B5EF4-FFF2-40B4-BE49-F238E27FC236}">
                  <a16:creationId xmlns:a16="http://schemas.microsoft.com/office/drawing/2014/main" id="{AFFCC88F-01DF-4DE1-8CD5-88631E3091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22" name="Freeform 42">
              <a:extLst>
                <a:ext uri="{FF2B5EF4-FFF2-40B4-BE49-F238E27FC236}">
                  <a16:creationId xmlns:a16="http://schemas.microsoft.com/office/drawing/2014/main" id="{33EEC40B-E2CD-4BAC-94D6-85B7071422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23" name="Freeform 43">
              <a:extLst>
                <a:ext uri="{FF2B5EF4-FFF2-40B4-BE49-F238E27FC236}">
                  <a16:creationId xmlns:a16="http://schemas.microsoft.com/office/drawing/2014/main" id="{3E0E9643-5C60-4933-BB1B-9A09057E7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24" name="Freeform 44">
              <a:extLst>
                <a:ext uri="{FF2B5EF4-FFF2-40B4-BE49-F238E27FC236}">
                  <a16:creationId xmlns:a16="http://schemas.microsoft.com/office/drawing/2014/main" id="{94F86E92-9EC7-437C-946B-31E7C1C4771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25" name="Rectangle 324">
              <a:extLst>
                <a:ext uri="{FF2B5EF4-FFF2-40B4-BE49-F238E27FC236}">
                  <a16:creationId xmlns:a16="http://schemas.microsoft.com/office/drawing/2014/main" id="{BE9A51BE-C514-46B5-ABA6-7E7C878F8E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miter lim="800000"/>
                  <a:headEnd/>
                  <a:tailEnd/>
                </a14:hiddenLine>
              </a:ext>
            </a:extLst>
          </p:spPr>
        </p:sp>
        <p:sp>
          <p:nvSpPr>
            <p:cNvPr id="326" name="Freeform 46">
              <a:extLst>
                <a:ext uri="{FF2B5EF4-FFF2-40B4-BE49-F238E27FC236}">
                  <a16:creationId xmlns:a16="http://schemas.microsoft.com/office/drawing/2014/main" id="{8B255447-F0E9-4D96-A4B0-F9EDDE58A3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27" name="Freeform 47">
              <a:extLst>
                <a:ext uri="{FF2B5EF4-FFF2-40B4-BE49-F238E27FC236}">
                  <a16:creationId xmlns:a16="http://schemas.microsoft.com/office/drawing/2014/main" id="{AFAC5F3A-3BE7-489E-A848-498B9995F1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28" name="Freeform 48">
              <a:extLst>
                <a:ext uri="{FF2B5EF4-FFF2-40B4-BE49-F238E27FC236}">
                  <a16:creationId xmlns:a16="http://schemas.microsoft.com/office/drawing/2014/main" id="{A974E7AA-5EF3-4817-B0AE-4C1A784EE9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29" name="Freeform 49">
              <a:extLst>
                <a:ext uri="{FF2B5EF4-FFF2-40B4-BE49-F238E27FC236}">
                  <a16:creationId xmlns:a16="http://schemas.microsoft.com/office/drawing/2014/main" id="{8AA54AC1-3E87-49C0-A594-87829A2CFF3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30" name="Freeform 50">
              <a:extLst>
                <a:ext uri="{FF2B5EF4-FFF2-40B4-BE49-F238E27FC236}">
                  <a16:creationId xmlns:a16="http://schemas.microsoft.com/office/drawing/2014/main" id="{CC237789-73BC-4BD9-BFE8-1325FA4B52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31" name="Freeform 51">
              <a:extLst>
                <a:ext uri="{FF2B5EF4-FFF2-40B4-BE49-F238E27FC236}">
                  <a16:creationId xmlns:a16="http://schemas.microsoft.com/office/drawing/2014/main" id="{DCF4052D-CF62-47DC-991E-49D0BA908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32" name="Freeform 52">
              <a:extLst>
                <a:ext uri="{FF2B5EF4-FFF2-40B4-BE49-F238E27FC236}">
                  <a16:creationId xmlns:a16="http://schemas.microsoft.com/office/drawing/2014/main" id="{2ABD9104-C938-44F2-8622-8407A2593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33" name="Freeform 53">
              <a:extLst>
                <a:ext uri="{FF2B5EF4-FFF2-40B4-BE49-F238E27FC236}">
                  <a16:creationId xmlns:a16="http://schemas.microsoft.com/office/drawing/2014/main" id="{4AA18F60-3E86-4A5A-B82E-A79183ED363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34" name="Freeform 54">
              <a:extLst>
                <a:ext uri="{FF2B5EF4-FFF2-40B4-BE49-F238E27FC236}">
                  <a16:creationId xmlns:a16="http://schemas.microsoft.com/office/drawing/2014/main" id="{0F34C941-6196-4937-99E5-14AAD23F28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35" name="Freeform 55">
              <a:extLst>
                <a:ext uri="{FF2B5EF4-FFF2-40B4-BE49-F238E27FC236}">
                  <a16:creationId xmlns:a16="http://schemas.microsoft.com/office/drawing/2014/main" id="{60DB8A6C-23D7-4A88-BDCE-8FEC86A123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36" name="Freeform 56">
              <a:extLst>
                <a:ext uri="{FF2B5EF4-FFF2-40B4-BE49-F238E27FC236}">
                  <a16:creationId xmlns:a16="http://schemas.microsoft.com/office/drawing/2014/main" id="{29F5F702-AEE6-4633-BB20-7A15C3A31F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37" name="Freeform 57">
              <a:extLst>
                <a:ext uri="{FF2B5EF4-FFF2-40B4-BE49-F238E27FC236}">
                  <a16:creationId xmlns:a16="http://schemas.microsoft.com/office/drawing/2014/main" id="{F30C7A45-6890-4EA5-9F6B-E2AB4D04C5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sp>
          <p:nvSpPr>
            <p:cNvPr id="338" name="Freeform 58">
              <a:extLst>
                <a:ext uri="{FF2B5EF4-FFF2-40B4-BE49-F238E27FC236}">
                  <a16:creationId xmlns:a16="http://schemas.microsoft.com/office/drawing/2014/main" id="{F31A7373-F68A-485D-95DC-B53ACC7B5F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sp>
      </p:grpSp>
      <p:graphicFrame>
        <p:nvGraphicFramePr>
          <p:cNvPr id="200" name="Объект 2" descr="Smart Art">
            <a:extLst>
              <a:ext uri="{FF2B5EF4-FFF2-40B4-BE49-F238E27FC236}">
                <a16:creationId xmlns:a16="http://schemas.microsoft.com/office/drawing/2014/main" id="{C7094B13-F699-4785-845B-4DB18710A2F8}"/>
              </a:ext>
            </a:extLst>
          </p:cNvPr>
          <p:cNvGraphicFramePr>
            <a:graphicFrameLocks noGrp="1"/>
          </p:cNvGraphicFramePr>
          <p:nvPr>
            <p:ph idx="1"/>
            <p:extLst>
              <p:ext uri="{D42A27DB-BD31-4B8C-83A1-F6EECF244321}">
                <p14:modId xmlns:p14="http://schemas.microsoft.com/office/powerpoint/2010/main" val="71373843"/>
              </p:ext>
            </p:extLst>
          </p:nvPr>
        </p:nvGraphicFramePr>
        <p:xfrm>
          <a:off x="8085813" y="1833564"/>
          <a:ext cx="3401235" cy="40258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extBox 3">
            <a:extLst>
              <a:ext uri="{FF2B5EF4-FFF2-40B4-BE49-F238E27FC236}">
                <a16:creationId xmlns:a16="http://schemas.microsoft.com/office/drawing/2014/main" id="{E688D7FF-F109-12B3-049D-F757B79DEFCC}"/>
              </a:ext>
            </a:extLst>
          </p:cNvPr>
          <p:cNvSpPr txBox="1"/>
          <p:nvPr/>
        </p:nvSpPr>
        <p:spPr>
          <a:xfrm>
            <a:off x="9085864" y="4087238"/>
            <a:ext cx="2187215" cy="584775"/>
          </a:xfrm>
          <a:prstGeom prst="rect">
            <a:avLst/>
          </a:prstGeom>
          <a:noFill/>
        </p:spPr>
        <p:txBody>
          <a:bodyPr wrap="square">
            <a:spAutoFit/>
          </a:bodyPr>
          <a:lstStyle/>
          <a:p>
            <a:r>
              <a:rPr lang="ru-RU" sz="1600" dirty="0">
                <a:solidFill>
                  <a:schemeClr val="bg1"/>
                </a:solidFill>
                <a:latin typeface="Times New Roman" panose="02020603050405020304" pitchFamily="18" charset="0"/>
                <a:cs typeface="Times New Roman" panose="02020603050405020304" pitchFamily="18" charset="0"/>
              </a:rPr>
              <a:t>Осциллограф GDS-2062</a:t>
            </a:r>
          </a:p>
        </p:txBody>
      </p:sp>
      <p:pic>
        <p:nvPicPr>
          <p:cNvPr id="2050" name="Picture 2">
            <a:extLst>
              <a:ext uri="{FF2B5EF4-FFF2-40B4-BE49-F238E27FC236}">
                <a16:creationId xmlns:a16="http://schemas.microsoft.com/office/drawing/2014/main" id="{0F24F1E3-3FB7-0412-2232-52AB2A4EC36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88618" y="392207"/>
            <a:ext cx="3180666" cy="17294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2" name="Picture 4">
            <a:extLst>
              <a:ext uri="{FF2B5EF4-FFF2-40B4-BE49-F238E27FC236}">
                <a16:creationId xmlns:a16="http://schemas.microsoft.com/office/drawing/2014/main" id="{82A1B66F-515D-0825-E2AC-980CC010D24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1437" y="2804166"/>
            <a:ext cx="3792385" cy="21885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4" name="Picture 6">
            <a:extLst>
              <a:ext uri="{FF2B5EF4-FFF2-40B4-BE49-F238E27FC236}">
                <a16:creationId xmlns:a16="http://schemas.microsoft.com/office/drawing/2014/main" id="{37CCFE26-CD30-ABCF-92AB-32C46484ABF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39172" y="4167189"/>
            <a:ext cx="1971148" cy="22447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12" descr="pen and paper icon">
            <a:extLst>
              <a:ext uri="{FF2B5EF4-FFF2-40B4-BE49-F238E27FC236}">
                <a16:creationId xmlns:a16="http://schemas.microsoft.com/office/drawing/2014/main" id="{1878BB98-3216-B5DD-F29D-3370D6AECBE8}"/>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7984190" y="981313"/>
            <a:ext cx="723742" cy="723742"/>
          </a:xfrm>
          <a:prstGeom prst="rect">
            <a:avLst/>
          </a:prstGeom>
        </p:spPr>
      </p:pic>
    </p:spTree>
    <p:extLst>
      <p:ext uri="{BB962C8B-B14F-4D97-AF65-F5344CB8AC3E}">
        <p14:creationId xmlns:p14="http://schemas.microsoft.com/office/powerpoint/2010/main" val="302665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C67C09-0AD5-7E33-CB48-74E0C360C422}"/>
              </a:ext>
            </a:extLst>
          </p:cNvPr>
          <p:cNvSpPr>
            <a:spLocks noGrp="1"/>
          </p:cNvSpPr>
          <p:nvPr>
            <p:ph type="title"/>
          </p:nvPr>
        </p:nvSpPr>
        <p:spPr>
          <a:xfrm>
            <a:off x="1804454" y="223034"/>
            <a:ext cx="9905998" cy="1478570"/>
          </a:xfrm>
        </p:spPr>
        <p:txBody>
          <a:bodyPr>
            <a:normAutofit/>
          </a:bodyPr>
          <a:lstStyle/>
          <a:p>
            <a:r>
              <a:rPr lang="kk-KZ" b="1" dirty="0">
                <a:ln>
                  <a:solidFill>
                    <a:srgbClr val="ABCED9"/>
                  </a:solidFill>
                </a:ln>
                <a:latin typeface="Times New Roman" panose="02020603050405020304" pitchFamily="18" charset="0"/>
                <a:cs typeface="Times New Roman" panose="02020603050405020304" pitchFamily="18" charset="0"/>
              </a:rPr>
              <a:t>Жалпы Диод дегеніміз не?</a:t>
            </a:r>
            <a:endParaRPr lang="ru-RU" b="1" dirty="0">
              <a:ln>
                <a:solidFill>
                  <a:srgbClr val="ABCED9"/>
                </a:solidFill>
              </a:ln>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F3596EDA-7E23-BDA2-D118-B5B84BFB0366}"/>
              </a:ext>
            </a:extLst>
          </p:cNvPr>
          <p:cNvSpPr>
            <a:spLocks noGrp="1"/>
          </p:cNvSpPr>
          <p:nvPr>
            <p:ph idx="1"/>
          </p:nvPr>
        </p:nvSpPr>
        <p:spPr>
          <a:xfrm>
            <a:off x="917478" y="1425695"/>
            <a:ext cx="6183119" cy="3452327"/>
          </a:xfrm>
        </p:spPr>
        <p:txBody>
          <a:bodyPr>
            <a:normAutofit fontScale="77500" lnSpcReduction="20000"/>
          </a:bodyPr>
          <a:lstStyle/>
          <a:p>
            <a:pPr algn="l"/>
            <a:r>
              <a:rPr lang="ru-RU" b="1" i="0" dirty="0" err="1">
                <a:effectLst/>
                <a:latin typeface="Times New Roman" panose="02020603050405020304" pitchFamily="18" charset="0"/>
                <a:cs typeface="Times New Roman" panose="02020603050405020304" pitchFamily="18" charset="0"/>
              </a:rPr>
              <a:t>Дио́д</a:t>
            </a:r>
            <a:r>
              <a:rPr lang="ru-RU" b="0" i="0" dirty="0">
                <a:effectLst/>
                <a:latin typeface="Times New Roman" panose="02020603050405020304" pitchFamily="18" charset="0"/>
                <a:cs typeface="Times New Roman" panose="02020603050405020304" pitchFamily="18" charset="0"/>
              </a:rPr>
              <a:t> — </a:t>
            </a:r>
            <a:r>
              <a:rPr lang="ru-RU" b="0" i="0" dirty="0" err="1">
                <a:effectLst/>
                <a:latin typeface="Times New Roman" panose="02020603050405020304" pitchFamily="18" charset="0"/>
                <a:cs typeface="Times New Roman" panose="02020603050405020304" pitchFamily="18" charset="0"/>
              </a:rPr>
              <a:t>екі</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электродты</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электр</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тогының</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бағытына</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байланысты</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әр-түрлі</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өтімділігі</a:t>
            </a:r>
            <a:r>
              <a:rPr lang="ru-RU" b="0" i="0" dirty="0">
                <a:effectLst/>
                <a:latin typeface="Times New Roman" panose="02020603050405020304" pitchFamily="18" charset="0"/>
                <a:cs typeface="Times New Roman" panose="02020603050405020304" pitchFamily="18" charset="0"/>
              </a:rPr>
              <a:t> бар </a:t>
            </a:r>
            <a:r>
              <a:rPr lang="ru-RU" b="0" i="0" dirty="0" err="1">
                <a:effectLst/>
                <a:latin typeface="Times New Roman" panose="02020603050405020304" pitchFamily="18" charset="0"/>
                <a:cs typeface="Times New Roman" panose="02020603050405020304" pitchFamily="18" charset="0"/>
              </a:rPr>
              <a:t>электронды</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аспап</a:t>
            </a:r>
            <a:r>
              <a:rPr lang="ru-RU" b="0" i="0" dirty="0">
                <a:effectLst/>
                <a:latin typeface="Times New Roman" panose="02020603050405020304" pitchFamily="18" charset="0"/>
                <a:cs typeface="Times New Roman" panose="02020603050405020304" pitchFamily="18" charset="0"/>
              </a:rPr>
              <a:t>.</a:t>
            </a:r>
          </a:p>
          <a:p>
            <a:pPr algn="l"/>
            <a:r>
              <a:rPr lang="ru-RU" b="0" i="0" dirty="0" err="1">
                <a:effectLst/>
                <a:latin typeface="Times New Roman" panose="02020603050405020304" pitchFamily="18" charset="0"/>
                <a:cs typeface="Times New Roman" panose="02020603050405020304" pitchFamily="18" charset="0"/>
              </a:rPr>
              <a:t>Бір</a:t>
            </a:r>
            <a:r>
              <a:rPr lang="ru-RU" b="0" i="0" dirty="0">
                <a:effectLst/>
                <a:latin typeface="Times New Roman" panose="02020603050405020304" pitchFamily="18" charset="0"/>
                <a:cs typeface="Times New Roman" panose="02020603050405020304" pitchFamily="18" charset="0"/>
              </a:rPr>
              <a:t> р-</a:t>
            </a:r>
            <a:r>
              <a:rPr lang="en-US" b="0" i="0" dirty="0">
                <a:effectLst/>
                <a:latin typeface="Times New Roman" panose="02020603050405020304" pitchFamily="18" charset="0"/>
                <a:cs typeface="Times New Roman" panose="02020603050405020304" pitchFamily="18" charset="0"/>
              </a:rPr>
              <a:t>n </a:t>
            </a:r>
            <a:r>
              <a:rPr lang="ru-RU" b="0" i="0" dirty="0" err="1">
                <a:effectLst/>
                <a:latin typeface="Times New Roman" panose="02020603050405020304" pitchFamily="18" charset="0"/>
                <a:cs typeface="Times New Roman" panose="02020603050405020304" pitchFamily="18" charset="0"/>
              </a:rPr>
              <a:t>өтпесінен</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тұратын</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және</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екі</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шығысы</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сыртқа</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жалғанатын</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екі</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ұшы</a:t>
            </a:r>
            <a:r>
              <a:rPr lang="ru-RU" b="0" i="0" dirty="0">
                <a:effectLst/>
                <a:latin typeface="Times New Roman" panose="02020603050405020304" pitchFamily="18" charset="0"/>
                <a:cs typeface="Times New Roman" panose="02020603050405020304" pitchFamily="18" charset="0"/>
              </a:rPr>
              <a:t>) бар </a:t>
            </a:r>
            <a:r>
              <a:rPr lang="ru-RU" b="0" i="0" dirty="0" err="1">
                <a:effectLst/>
                <a:latin typeface="Times New Roman" panose="02020603050405020304" pitchFamily="18" charset="0"/>
                <a:cs typeface="Times New Roman" panose="02020603050405020304" pitchFamily="18" charset="0"/>
              </a:rPr>
              <a:t>нәрсе</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жартылай</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өткізгішті</a:t>
            </a:r>
            <a:r>
              <a:rPr lang="ru-RU" b="0" i="0" dirty="0">
                <a:effectLst/>
                <a:latin typeface="Times New Roman" panose="02020603050405020304" pitchFamily="18" charset="0"/>
                <a:cs typeface="Times New Roman" panose="02020603050405020304" pitchFamily="18" charset="0"/>
              </a:rPr>
              <a:t> диод </a:t>
            </a:r>
            <a:r>
              <a:rPr lang="ru-RU" b="0" i="0" dirty="0" err="1">
                <a:effectLst/>
                <a:latin typeface="Times New Roman" panose="02020603050405020304" pitchFamily="18" charset="0"/>
                <a:cs typeface="Times New Roman" panose="02020603050405020304" pitchFamily="18" charset="0"/>
              </a:rPr>
              <a:t>деп</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аталады</a:t>
            </a:r>
            <a:r>
              <a:rPr lang="ru-RU" b="0" i="0" dirty="0">
                <a:effectLst/>
                <a:latin typeface="Times New Roman" panose="02020603050405020304" pitchFamily="18" charset="0"/>
                <a:cs typeface="Times New Roman" panose="02020603050405020304" pitchFamily="18" charset="0"/>
              </a:rPr>
              <a:t>.</a:t>
            </a:r>
          </a:p>
          <a:p>
            <a:pPr algn="l"/>
            <a:r>
              <a:rPr lang="en-US" b="0" i="0" dirty="0">
                <a:effectLst/>
                <a:latin typeface="Times New Roman" panose="02020603050405020304" pitchFamily="18" charset="0"/>
                <a:cs typeface="Times New Roman" panose="02020603050405020304" pitchFamily="18" charset="0"/>
              </a:rPr>
              <a:t>n — </a:t>
            </a:r>
            <a:r>
              <a:rPr lang="ru-RU" b="0" i="0" dirty="0" err="1">
                <a:effectLst/>
                <a:latin typeface="Times New Roman" panose="02020603050405020304" pitchFamily="18" charset="0"/>
                <a:cs typeface="Times New Roman" panose="02020603050405020304" pitchFamily="18" charset="0"/>
              </a:rPr>
              <a:t>типті</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және</a:t>
            </a:r>
            <a:r>
              <a:rPr lang="ru-RU" b="0" i="0" dirty="0">
                <a:effectLst/>
                <a:latin typeface="Times New Roman" panose="02020603050405020304" pitchFamily="18" charset="0"/>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p — </a:t>
            </a:r>
            <a:r>
              <a:rPr lang="ru-RU" b="0" i="0" dirty="0" err="1">
                <a:effectLst/>
                <a:latin typeface="Times New Roman" panose="02020603050405020304" pitchFamily="18" charset="0"/>
                <a:cs typeface="Times New Roman" panose="02020603050405020304" pitchFamily="18" charset="0"/>
              </a:rPr>
              <a:t>типті</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екі</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жартылай</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өткізгіштерді</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бір</a:t>
            </a:r>
            <a:r>
              <a:rPr lang="ru-RU" b="0" i="0" dirty="0">
                <a:effectLst/>
                <a:latin typeface="Times New Roman" panose="02020603050405020304" pitchFamily="18" charset="0"/>
                <a:cs typeface="Times New Roman" panose="02020603050405020304" pitchFamily="18" charset="0"/>
              </a:rPr>
              <a:t> — </a:t>
            </a:r>
            <a:r>
              <a:rPr lang="ru-RU" b="0" i="0" dirty="0" err="1">
                <a:effectLst/>
                <a:latin typeface="Times New Roman" panose="02020603050405020304" pitchFamily="18" charset="0"/>
                <a:cs typeface="Times New Roman" panose="02020603050405020304" pitchFamily="18" charset="0"/>
              </a:rPr>
              <a:t>бірімен</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қоссақ</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онда</a:t>
            </a:r>
            <a:r>
              <a:rPr lang="ru-RU" b="0" i="0" dirty="0">
                <a:effectLst/>
                <a:latin typeface="Times New Roman" panose="02020603050405020304" pitchFamily="18" charset="0"/>
                <a:cs typeface="Times New Roman" panose="02020603050405020304" pitchFamily="18" charset="0"/>
              </a:rPr>
              <a:t> диод </a:t>
            </a:r>
            <a:r>
              <a:rPr lang="ru-RU" b="0" i="0" dirty="0" err="1">
                <a:effectLst/>
                <a:latin typeface="Times New Roman" panose="02020603050405020304" pitchFamily="18" charset="0"/>
                <a:cs typeface="Times New Roman" panose="02020603050405020304" pitchFamily="18" charset="0"/>
              </a:rPr>
              <a:t>деген</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құралды</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аламыз</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Бұл</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екеуін</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диодтың</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екі</a:t>
            </a:r>
            <a:r>
              <a:rPr lang="ru-RU" b="0" i="0" dirty="0">
                <a:effectLst/>
                <a:latin typeface="Times New Roman" panose="02020603050405020304" pitchFamily="18" charset="0"/>
                <a:cs typeface="Times New Roman" panose="02020603050405020304" pitchFamily="18" charset="0"/>
              </a:rPr>
              <a:t> электроды </a:t>
            </a:r>
            <a:r>
              <a:rPr lang="ru-RU" b="0" i="0" dirty="0" err="1">
                <a:effectLst/>
                <a:latin typeface="Times New Roman" panose="02020603050405020304" pitchFamily="18" charset="0"/>
                <a:cs typeface="Times New Roman" panose="02020603050405020304" pitchFamily="18" charset="0"/>
              </a:rPr>
              <a:t>деп</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атайды</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Олар</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оң</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таңбалы</a:t>
            </a:r>
            <a:r>
              <a:rPr lang="ru-RU" b="0" i="0" dirty="0">
                <a:effectLst/>
                <a:latin typeface="Times New Roman" panose="02020603050405020304" pitchFamily="18" charset="0"/>
                <a:cs typeface="Times New Roman" panose="02020603050405020304" pitchFamily="18" charset="0"/>
              </a:rPr>
              <a:t> анод пен </a:t>
            </a:r>
            <a:r>
              <a:rPr lang="ru-RU" b="0" i="0" dirty="0" err="1">
                <a:effectLst/>
                <a:latin typeface="Times New Roman" panose="02020603050405020304" pitchFamily="18" charset="0"/>
                <a:cs typeface="Times New Roman" panose="02020603050405020304" pitchFamily="18" charset="0"/>
              </a:rPr>
              <a:t>теріс</a:t>
            </a:r>
            <a:r>
              <a:rPr lang="ru-RU" b="0" i="0" dirty="0">
                <a:effectLst/>
                <a:latin typeface="Times New Roman" panose="02020603050405020304" pitchFamily="18" charset="0"/>
                <a:cs typeface="Times New Roman" panose="02020603050405020304" pitchFamily="18" charset="0"/>
              </a:rPr>
              <a:t> </a:t>
            </a:r>
            <a:r>
              <a:rPr lang="ru-RU" b="0" i="0" dirty="0" err="1">
                <a:effectLst/>
                <a:latin typeface="Times New Roman" panose="02020603050405020304" pitchFamily="18" charset="0"/>
                <a:cs typeface="Times New Roman" panose="02020603050405020304" pitchFamily="18" charset="0"/>
              </a:rPr>
              <a:t>таңбалы</a:t>
            </a:r>
            <a:r>
              <a:rPr lang="ru-RU" b="0" i="0" dirty="0">
                <a:effectLst/>
                <a:latin typeface="Times New Roman" panose="02020603050405020304" pitchFamily="18" charset="0"/>
                <a:cs typeface="Times New Roman" panose="02020603050405020304" pitchFamily="18" charset="0"/>
              </a:rPr>
              <a:t> катод.</a:t>
            </a:r>
          </a:p>
          <a:p>
            <a:endParaRPr lang="ru-RU" dirty="0"/>
          </a:p>
        </p:txBody>
      </p:sp>
      <p:pic>
        <p:nvPicPr>
          <p:cNvPr id="3074" name="Picture 2">
            <a:extLst>
              <a:ext uri="{FF2B5EF4-FFF2-40B4-BE49-F238E27FC236}">
                <a16:creationId xmlns:a16="http://schemas.microsoft.com/office/drawing/2014/main" id="{705C6E0C-CB00-E3A2-95C4-F84C741BBC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7393" y="1306287"/>
            <a:ext cx="4713059" cy="300256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AD7D65AD-DA3E-E430-CCC5-1DE7163B44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3408" b="27619"/>
          <a:stretch/>
        </p:blipFill>
        <p:spPr bwMode="auto">
          <a:xfrm>
            <a:off x="1856792" y="4878022"/>
            <a:ext cx="7959013" cy="16577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9" descr="curled page">
            <a:extLst>
              <a:ext uri="{FF2B5EF4-FFF2-40B4-BE49-F238E27FC236}">
                <a16:creationId xmlns:a16="http://schemas.microsoft.com/office/drawing/2014/main" id="{DDA282FB-D69F-183F-B970-E44FECE0691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17478" y="322210"/>
            <a:ext cx="1157288" cy="1157288"/>
          </a:xfrm>
          <a:prstGeom prst="rect">
            <a:avLst/>
          </a:prstGeom>
        </p:spPr>
      </p:pic>
    </p:spTree>
    <p:extLst>
      <p:ext uri="{BB962C8B-B14F-4D97-AF65-F5344CB8AC3E}">
        <p14:creationId xmlns:p14="http://schemas.microsoft.com/office/powerpoint/2010/main" val="2382276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66606AA-0983-78A1-86E9-E482D153FE71}"/>
              </a:ext>
            </a:extLst>
          </p:cNvPr>
          <p:cNvSpPr>
            <a:spLocks noGrp="1"/>
          </p:cNvSpPr>
          <p:nvPr>
            <p:ph idx="1"/>
          </p:nvPr>
        </p:nvSpPr>
        <p:spPr>
          <a:xfrm>
            <a:off x="1356016" y="439348"/>
            <a:ext cx="9905999" cy="3541714"/>
          </a:xfrm>
        </p:spPr>
        <p:txBody>
          <a:bodyPr/>
          <a:lstStyle/>
          <a:p>
            <a:pPr algn="just">
              <a:lnSpc>
                <a:spcPct val="100000"/>
              </a:lnSpc>
            </a:pPr>
            <a:r>
              <a:rPr lang="ru-RU" dirty="0" err="1">
                <a:latin typeface="Times New Roman" panose="02020603050405020304" pitchFamily="18" charset="0"/>
                <a:cs typeface="Times New Roman" panose="02020603050405020304" pitchFamily="18" charset="0"/>
              </a:rPr>
              <a:t>Электронды</a:t>
            </a:r>
            <a:r>
              <a:rPr lang="ru-RU" dirty="0">
                <a:latin typeface="Times New Roman" panose="02020603050405020304" pitchFamily="18" charset="0"/>
                <a:cs typeface="Times New Roman" panose="02020603050405020304" pitchFamily="18" charset="0"/>
              </a:rPr>
              <a:t> – </a:t>
            </a:r>
            <a:r>
              <a:rPr lang="kk-KZ" dirty="0">
                <a:latin typeface="Times New Roman" panose="02020603050405020304" pitchFamily="18" charset="0"/>
                <a:cs typeface="Times New Roman" panose="02020603050405020304" pitchFamily="18" charset="0"/>
              </a:rPr>
              <a:t>кемтік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ауысу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қысқартылған</a:t>
            </a:r>
            <a:r>
              <a:rPr lang="ru-RU" dirty="0">
                <a:latin typeface="Times New Roman" panose="02020603050405020304" pitchFamily="18" charset="0"/>
                <a:cs typeface="Times New Roman" panose="02020603050405020304" pitchFamily="18" charset="0"/>
              </a:rPr>
              <a:t> р-</a:t>
            </a:r>
            <a:r>
              <a:rPr lang="en-US" dirty="0">
                <a:latin typeface="Times New Roman" panose="02020603050405020304" pitchFamily="18" charset="0"/>
                <a:cs typeface="Times New Roman" panose="02020603050405020304" pitchFamily="18" charset="0"/>
              </a:rPr>
              <a:t>n-</a:t>
            </a:r>
            <a:r>
              <a:rPr lang="ru-RU" dirty="0" err="1">
                <a:latin typeface="Times New Roman" panose="02020603050405020304" pitchFamily="18" charset="0"/>
                <a:cs typeface="Times New Roman" panose="02020603050405020304" pitchFamily="18" charset="0"/>
              </a:rPr>
              <a:t>ауысу</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бұл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қоспа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өткізгіштік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түрімен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ерекшеленетін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кристалдың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аймақтары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арасындағы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шекарадағы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қабат</a:t>
            </a:r>
            <a:r>
              <a:rPr lang="ru-RU" dirty="0">
                <a:latin typeface="Times New Roman" panose="02020603050405020304" pitchFamily="18" charset="0"/>
                <a:cs typeface="Times New Roman" panose="02020603050405020304" pitchFamily="18" charset="0"/>
              </a:rPr>
              <a:t>.</a:t>
            </a:r>
          </a:p>
        </p:txBody>
      </p:sp>
      <p:pic>
        <p:nvPicPr>
          <p:cNvPr id="4100" name="Picture 4">
            <a:extLst>
              <a:ext uri="{FF2B5EF4-FFF2-40B4-BE49-F238E27FC236}">
                <a16:creationId xmlns:a16="http://schemas.microsoft.com/office/drawing/2014/main" id="{0AAD83AB-D904-4F83-1152-8AB6E52A8A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6015" y="2002000"/>
            <a:ext cx="8655731" cy="4258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5539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8F11996-81DE-2C9C-AE30-7236395B1B1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6737" y="1458250"/>
            <a:ext cx="9415349" cy="4781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295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7E0607-5AB4-6A37-DB4C-1541CC9D8672}"/>
              </a:ext>
            </a:extLst>
          </p:cNvPr>
          <p:cNvSpPr>
            <a:spLocks noGrp="1"/>
          </p:cNvSpPr>
          <p:nvPr>
            <p:ph type="title"/>
          </p:nvPr>
        </p:nvSpPr>
        <p:spPr>
          <a:xfrm>
            <a:off x="2119073" y="721964"/>
            <a:ext cx="9905998" cy="1478570"/>
          </a:xfrm>
        </p:spPr>
        <p:txBody>
          <a:bodyPr>
            <a:normAutofit/>
          </a:bodyPr>
          <a:lstStyle/>
          <a:p>
            <a:r>
              <a:rPr lang="kk-KZ" sz="3200" dirty="0">
                <a:latin typeface="Times New Roman" panose="02020603050405020304" pitchFamily="18" charset="0"/>
                <a:cs typeface="Times New Roman" panose="02020603050405020304" pitchFamily="18" charset="0"/>
              </a:rPr>
              <a:t>Енді Зертханалық жұмысқа кірісейік:</a:t>
            </a:r>
            <a:endParaRPr lang="ru-RU" sz="32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16109922-6E3D-0FA6-134D-AAC8155F96BA}"/>
              </a:ext>
            </a:extLst>
          </p:cNvPr>
          <p:cNvSpPr>
            <a:spLocks noGrp="1"/>
          </p:cNvSpPr>
          <p:nvPr>
            <p:ph idx="1"/>
          </p:nvPr>
        </p:nvSpPr>
        <p:spPr>
          <a:xfrm>
            <a:off x="1141412" y="1649622"/>
            <a:ext cx="9905999" cy="1779378"/>
          </a:xfrm>
        </p:spPr>
        <p:txBody>
          <a:bodyPr>
            <a:normAutofit fontScale="40000" lnSpcReduction="20000"/>
          </a:bodyPr>
          <a:lstStyle/>
          <a:p>
            <a:endParaRPr lang="ru-RU" dirty="0">
              <a:latin typeface="Times New Roman" panose="02020603050405020304" pitchFamily="18" charset="0"/>
              <a:cs typeface="Times New Roman" panose="02020603050405020304" pitchFamily="18" charset="0"/>
            </a:endParaRPr>
          </a:p>
          <a:p>
            <a:r>
              <a:rPr lang="ru-RU" sz="5100" dirty="0">
                <a:latin typeface="Times New Roman" panose="02020603050405020304" pitchFamily="18" charset="0"/>
                <a:cs typeface="Times New Roman" panose="02020603050405020304" pitchFamily="18" charset="0"/>
              </a:rPr>
              <a:t>Вольт-Ампер </a:t>
            </a:r>
            <a:r>
              <a:rPr lang="ru-RU" sz="5100" dirty="0" err="1">
                <a:latin typeface="Times New Roman" panose="02020603050405020304" pitchFamily="18" charset="0"/>
                <a:cs typeface="Times New Roman" panose="02020603050405020304" pitchFamily="18" charset="0"/>
              </a:rPr>
              <a:t>сипаттамасы</a:t>
            </a:r>
            <a:r>
              <a:rPr lang="ru-RU" sz="5100" dirty="0">
                <a:latin typeface="Times New Roman" panose="02020603050405020304" pitchFamily="18" charset="0"/>
                <a:cs typeface="Times New Roman" panose="02020603050405020304" pitchFamily="18" charset="0"/>
              </a:rPr>
              <a:t> (ВА) - диод </a:t>
            </a:r>
            <a:r>
              <a:rPr lang="ru-RU" sz="5100" dirty="0" err="1">
                <a:latin typeface="Times New Roman" panose="02020603050405020304" pitchFamily="18" charset="0"/>
                <a:cs typeface="Times New Roman" panose="02020603050405020304" pitchFamily="18" charset="0"/>
              </a:rPr>
              <a:t>арқылы</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өтетін</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токтың</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қолданылатын</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кернеуге</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тәуелділігінің</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графигі</a:t>
            </a:r>
            <a:r>
              <a:rPr lang="ru-RU" sz="5100" dirty="0">
                <a:latin typeface="Times New Roman" panose="02020603050405020304" pitchFamily="18" charset="0"/>
                <a:cs typeface="Times New Roman" panose="02020603050405020304" pitchFamily="18" charset="0"/>
              </a:rPr>
              <a:t>. </a:t>
            </a:r>
          </a:p>
          <a:p>
            <a:r>
              <a:rPr lang="ru-RU" sz="5100" dirty="0" err="1">
                <a:latin typeface="Times New Roman" panose="02020603050405020304" pitchFamily="18" charset="0"/>
                <a:cs typeface="Times New Roman" panose="02020603050405020304" pitchFamily="18" charset="0"/>
              </a:rPr>
              <a:t>Жартылай</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өткізгіш</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диодтың</a:t>
            </a:r>
            <a:r>
              <a:rPr lang="ru-RU" sz="5100" dirty="0">
                <a:latin typeface="Times New Roman" panose="02020603050405020304" pitchFamily="18" charset="0"/>
                <a:cs typeface="Times New Roman" panose="02020603050405020304" pitchFamily="18" charset="0"/>
              </a:rPr>
              <a:t> Вольт-Ампер </a:t>
            </a:r>
            <a:r>
              <a:rPr lang="ru-RU" sz="5100" dirty="0" err="1">
                <a:latin typeface="Times New Roman" panose="02020603050405020304" pitchFamily="18" charset="0"/>
                <a:cs typeface="Times New Roman" panose="02020603050405020304" pitchFamily="18" charset="0"/>
              </a:rPr>
              <a:t>сипаттамасын</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алу</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процесі</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диодқа</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берілетін</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кернеуге</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байланысты</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екі</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бөлікке</a:t>
            </a:r>
            <a:r>
              <a:rPr lang="ru-RU" sz="5100" dirty="0">
                <a:latin typeface="Times New Roman" panose="02020603050405020304" pitchFamily="18" charset="0"/>
                <a:cs typeface="Times New Roman" panose="02020603050405020304" pitchFamily="18" charset="0"/>
              </a:rPr>
              <a:t> </a:t>
            </a:r>
            <a:r>
              <a:rPr lang="ru-RU" sz="5100" dirty="0" err="1">
                <a:latin typeface="Times New Roman" panose="02020603050405020304" pitchFamily="18" charset="0"/>
                <a:cs typeface="Times New Roman" panose="02020603050405020304" pitchFamily="18" charset="0"/>
              </a:rPr>
              <a:t>бөлінеді</a:t>
            </a:r>
            <a:r>
              <a:rPr lang="en-US" sz="5100" dirty="0">
                <a:latin typeface="Times New Roman" panose="02020603050405020304" pitchFamily="18" charset="0"/>
                <a:cs typeface="Times New Roman" panose="02020603050405020304" pitchFamily="18" charset="0"/>
              </a:rPr>
              <a:t>:</a:t>
            </a:r>
            <a:endParaRPr lang="ru-RU" sz="51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22F3B37-1BCC-4569-CCEC-2A639F2FF134}"/>
              </a:ext>
            </a:extLst>
          </p:cNvPr>
          <p:cNvSpPr txBox="1"/>
          <p:nvPr/>
        </p:nvSpPr>
        <p:spPr>
          <a:xfrm>
            <a:off x="2211355" y="4742389"/>
            <a:ext cx="3256384" cy="461665"/>
          </a:xfrm>
          <a:prstGeom prst="rect">
            <a:avLst/>
          </a:prstGeom>
          <a:noFill/>
        </p:spPr>
        <p:txBody>
          <a:bodyPr wrap="square" rtlCol="0">
            <a:spAutoFit/>
          </a:bodyPr>
          <a:lstStyle/>
          <a:p>
            <a:r>
              <a:rPr lang="kk-KZ" sz="2400" dirty="0">
                <a:latin typeface="Times New Roman" panose="02020603050405020304" pitchFamily="18" charset="0"/>
                <a:cs typeface="Times New Roman" panose="02020603050405020304" pitchFamily="18" charset="0"/>
              </a:rPr>
              <a:t>Тікелей бағытта өлшеу</a:t>
            </a:r>
            <a:endParaRPr lang="ru-KZ" sz="24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A31833F2-07D8-1DE7-4DB7-564B398B223B}"/>
              </a:ext>
            </a:extLst>
          </p:cNvPr>
          <p:cNvSpPr txBox="1"/>
          <p:nvPr/>
        </p:nvSpPr>
        <p:spPr>
          <a:xfrm>
            <a:off x="6574973" y="4742389"/>
            <a:ext cx="3051110" cy="461665"/>
          </a:xfrm>
          <a:prstGeom prst="rect">
            <a:avLst/>
          </a:prstGeom>
          <a:noFill/>
        </p:spPr>
        <p:txBody>
          <a:bodyPr wrap="square" rtlCol="0">
            <a:spAutoFit/>
          </a:bodyPr>
          <a:lstStyle/>
          <a:p>
            <a:r>
              <a:rPr lang="ru-RU" sz="2400" dirty="0" err="1">
                <a:latin typeface="Times New Roman" panose="02020603050405020304" pitchFamily="18" charset="0"/>
                <a:cs typeface="Times New Roman" panose="02020603050405020304" pitchFamily="18" charset="0"/>
              </a:rPr>
              <a:t>Кері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бағытта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өлшеу</a:t>
            </a:r>
            <a:endParaRPr lang="ru-KZ" sz="2400" dirty="0">
              <a:latin typeface="Times New Roman" panose="02020603050405020304" pitchFamily="18" charset="0"/>
              <a:cs typeface="Times New Roman" panose="02020603050405020304" pitchFamily="18" charset="0"/>
            </a:endParaRPr>
          </a:p>
        </p:txBody>
      </p:sp>
      <p:cxnSp>
        <p:nvCxnSpPr>
          <p:cNvPr id="11" name="Прямая со стрелкой 10">
            <a:extLst>
              <a:ext uri="{FF2B5EF4-FFF2-40B4-BE49-F238E27FC236}">
                <a16:creationId xmlns:a16="http://schemas.microsoft.com/office/drawing/2014/main" id="{41C442A2-C4CB-06C3-2A2E-7601EFF03560}"/>
              </a:ext>
            </a:extLst>
          </p:cNvPr>
          <p:cNvCxnSpPr>
            <a:cxnSpLocks/>
          </p:cNvCxnSpPr>
          <p:nvPr/>
        </p:nvCxnSpPr>
        <p:spPr>
          <a:xfrm flipH="1">
            <a:off x="3953053" y="3513923"/>
            <a:ext cx="382555" cy="9937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a:extLst>
              <a:ext uri="{FF2B5EF4-FFF2-40B4-BE49-F238E27FC236}">
                <a16:creationId xmlns:a16="http://schemas.microsoft.com/office/drawing/2014/main" id="{0639B81D-1841-F6A6-7AF5-F093951E3C9F}"/>
              </a:ext>
            </a:extLst>
          </p:cNvPr>
          <p:cNvCxnSpPr>
            <a:cxnSpLocks/>
          </p:cNvCxnSpPr>
          <p:nvPr/>
        </p:nvCxnSpPr>
        <p:spPr>
          <a:xfrm>
            <a:off x="7501813" y="3611895"/>
            <a:ext cx="475861" cy="8958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Picture 9" descr="gavel icon ">
            <a:extLst>
              <a:ext uri="{FF2B5EF4-FFF2-40B4-BE49-F238E27FC236}">
                <a16:creationId xmlns:a16="http://schemas.microsoft.com/office/drawing/2014/main" id="{2FE73CDF-5FB9-5114-4BC2-49D8C28EF36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41412" y="785825"/>
            <a:ext cx="977661" cy="977661"/>
          </a:xfrm>
          <a:prstGeom prst="rect">
            <a:avLst/>
          </a:prstGeom>
        </p:spPr>
      </p:pic>
    </p:spTree>
    <p:extLst>
      <p:ext uri="{BB962C8B-B14F-4D97-AF65-F5344CB8AC3E}">
        <p14:creationId xmlns:p14="http://schemas.microsoft.com/office/powerpoint/2010/main" val="1916348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DE2841-E94B-1242-ABC3-C881D947FABD}"/>
              </a:ext>
            </a:extLst>
          </p:cNvPr>
          <p:cNvSpPr>
            <a:spLocks noGrp="1"/>
          </p:cNvSpPr>
          <p:nvPr>
            <p:ph type="title"/>
          </p:nvPr>
        </p:nvSpPr>
        <p:spPr/>
        <p:txBody>
          <a:bodyPr/>
          <a:lstStyle/>
          <a:p>
            <a:r>
              <a:rPr lang="kk-KZ" sz="3600" dirty="0">
                <a:latin typeface="Times New Roman" panose="02020603050405020304" pitchFamily="18" charset="0"/>
                <a:cs typeface="Times New Roman" panose="02020603050405020304" pitchFamily="18" charset="0"/>
              </a:rPr>
              <a:t>Тікелей бағытта өлшеу</a:t>
            </a:r>
            <a:endParaRPr lang="ru-KZ" dirty="0"/>
          </a:p>
        </p:txBody>
      </p:sp>
      <p:sp>
        <p:nvSpPr>
          <p:cNvPr id="3" name="Объект 2">
            <a:extLst>
              <a:ext uri="{FF2B5EF4-FFF2-40B4-BE49-F238E27FC236}">
                <a16:creationId xmlns:a16="http://schemas.microsoft.com/office/drawing/2014/main" id="{66664112-7A6D-954F-F753-7E7D027D180A}"/>
              </a:ext>
            </a:extLst>
          </p:cNvPr>
          <p:cNvSpPr>
            <a:spLocks noGrp="1"/>
          </p:cNvSpPr>
          <p:nvPr>
            <p:ph idx="1"/>
          </p:nvPr>
        </p:nvSpPr>
        <p:spPr>
          <a:xfrm>
            <a:off x="880188" y="1960570"/>
            <a:ext cx="10431624" cy="1478570"/>
          </a:xfrm>
        </p:spPr>
        <p:txBody>
          <a:bodyPr>
            <a:normAutofit/>
          </a:bodyPr>
          <a:lstStyle/>
          <a:p>
            <a:pPr>
              <a:lnSpc>
                <a:spcPct val="110000"/>
              </a:lnSpc>
            </a:pPr>
            <a:r>
              <a:rPr lang="ru-RU" dirty="0" err="1">
                <a:latin typeface="Times New Roman" panose="02020603050405020304" pitchFamily="18" charset="0"/>
                <a:cs typeface="Times New Roman" panose="02020603050405020304" pitchFamily="18" charset="0"/>
              </a:rPr>
              <a:t>Тікелей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бағытта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өлшеу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принципиялық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электрлік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сх</a:t>
            </a:r>
            <a:r>
              <a:rPr lang="ru-RU" dirty="0">
                <a:latin typeface="Times New Roman" panose="02020603050405020304" pitchFamily="18" charset="0"/>
                <a:cs typeface="Times New Roman" panose="02020603050405020304" pitchFamily="18" charset="0"/>
              </a:rPr>
              <a:t>. 4а </a:t>
            </a:r>
            <a:r>
              <a:rPr lang="ru-RU" dirty="0" err="1">
                <a:latin typeface="Times New Roman" panose="02020603050405020304" pitchFamily="18" charset="0"/>
                <a:cs typeface="Times New Roman" panose="02020603050405020304" pitchFamily="18" charset="0"/>
              </a:rPr>
              <a:t>қолданылады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Дегенмен</a:t>
            </a:r>
            <a:r>
              <a:rPr lang="ru-RU" dirty="0">
                <a:latin typeface="Times New Roman" panose="02020603050405020304" pitchFamily="18" charset="0"/>
                <a:cs typeface="Times New Roman" panose="02020603050405020304" pitchFamily="18" charset="0"/>
              </a:rPr>
              <a:t>, миллиамперметр диод пен </a:t>
            </a:r>
            <a:r>
              <a:rPr lang="ru-RU" dirty="0" err="1">
                <a:latin typeface="Times New Roman" panose="02020603050405020304" pitchFamily="18" charset="0"/>
                <a:cs typeface="Times New Roman" panose="02020603050405020304" pitchFamily="18" charset="0"/>
              </a:rPr>
              <a:t>вольтметрдің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жалпы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тогын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көрсетеді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соңғысы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аздығына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байланысты</a:t>
            </a:r>
            <a:r>
              <a:rPr lang="ru-RU" dirty="0">
                <a:latin typeface="Times New Roman" panose="02020603050405020304" pitchFamily="18" charset="0"/>
                <a:cs typeface="Times New Roman" panose="02020603050405020304" pitchFamily="18" charset="0"/>
              </a:rPr>
              <a:t> оны </a:t>
            </a:r>
            <a:r>
              <a:rPr lang="ru-RU" dirty="0" err="1">
                <a:latin typeface="Times New Roman" panose="02020603050405020304" pitchFamily="18" charset="0"/>
                <a:cs typeface="Times New Roman" panose="02020603050405020304" pitchFamily="18" charset="0"/>
              </a:rPr>
              <a:t>елемеуге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болады</a:t>
            </a:r>
            <a:r>
              <a:rPr lang="ru-RU" dirty="0">
                <a:latin typeface="Times New Roman" panose="02020603050405020304" pitchFamily="18" charset="0"/>
                <a:cs typeface="Times New Roman" panose="02020603050405020304" pitchFamily="18" charset="0"/>
              </a:rPr>
              <a:t>.</a:t>
            </a:r>
            <a:endParaRPr lang="ru-KZ"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D3DBB803-3BF7-E663-EC31-99DC1E3147B9}"/>
              </a:ext>
            </a:extLst>
          </p:cNvPr>
          <p:cNvPicPr>
            <a:picLocks noChangeAspect="1"/>
          </p:cNvPicPr>
          <p:nvPr/>
        </p:nvPicPr>
        <p:blipFill>
          <a:blip r:embed="rId2"/>
          <a:stretch>
            <a:fillRect/>
          </a:stretch>
        </p:blipFill>
        <p:spPr>
          <a:xfrm>
            <a:off x="4488723" y="3429000"/>
            <a:ext cx="2505425" cy="32008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87331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A42D30A-375C-22BC-A075-93C2F96CC531}"/>
              </a:ext>
            </a:extLst>
          </p:cNvPr>
          <p:cNvSpPr>
            <a:spLocks noGrp="1"/>
          </p:cNvSpPr>
          <p:nvPr>
            <p:ph idx="1"/>
          </p:nvPr>
        </p:nvSpPr>
        <p:spPr>
          <a:xfrm>
            <a:off x="1143000" y="1213790"/>
            <a:ext cx="9905999" cy="1753345"/>
          </a:xfrm>
        </p:spPr>
        <p:txBody>
          <a:bodyPr>
            <a:normAutofit lnSpcReduction="10000"/>
          </a:bodyPr>
          <a:lstStyle/>
          <a:p>
            <a:pPr marL="0" indent="0">
              <a:buNone/>
            </a:pPr>
            <a:r>
              <a:rPr lang="kk-KZ" dirty="0"/>
              <a:t>1</a:t>
            </a:r>
            <a:r>
              <a:rPr lang="ru-RU" dirty="0"/>
              <a:t>. </a:t>
            </a:r>
            <a:r>
              <a:rPr lang="kk-KZ" dirty="0">
                <a:latin typeface="Times New Roman" panose="02020603050405020304" pitchFamily="18" charset="0"/>
                <a:cs typeface="Times New Roman" panose="02020603050405020304" pitchFamily="18" charset="0"/>
              </a:rPr>
              <a:t>Электр тізбегін 4б) блок-схема бойынша жинаңыз. </a:t>
            </a:r>
            <a:r>
              <a:rPr lang="kk-KZ" dirty="0" err="1">
                <a:latin typeface="Times New Roman" panose="02020603050405020304" pitchFamily="18" charset="0"/>
                <a:cs typeface="Times New Roman" panose="02020603050405020304" pitchFamily="18" charset="0"/>
              </a:rPr>
              <a:t>Миллиамперметр</a:t>
            </a:r>
            <a:r>
              <a:rPr lang="kk-KZ" dirty="0">
                <a:latin typeface="Times New Roman" panose="02020603050405020304" pitchFamily="18" charset="0"/>
                <a:cs typeface="Times New Roman" panose="02020603050405020304" pitchFamily="18" charset="0"/>
              </a:rPr>
              <a:t> өлшеу құралы ретінде одан алынып тасталады, өйткені диод тізбегіндегі токтың мәні тұрақтандырылған көз арқылы беріледі. В7-78/1 әмбебап вольтметрі кернеудің мәнін көрсетеді.</a:t>
            </a:r>
          </a:p>
        </p:txBody>
      </p:sp>
      <p:pic>
        <p:nvPicPr>
          <p:cNvPr id="9" name="Рисунок 8">
            <a:extLst>
              <a:ext uri="{FF2B5EF4-FFF2-40B4-BE49-F238E27FC236}">
                <a16:creationId xmlns:a16="http://schemas.microsoft.com/office/drawing/2014/main" id="{9E8BA2F7-A1C6-7883-A934-E94BF34C5EC3}"/>
              </a:ext>
            </a:extLst>
          </p:cNvPr>
          <p:cNvPicPr>
            <a:picLocks noChangeAspect="1"/>
          </p:cNvPicPr>
          <p:nvPr/>
        </p:nvPicPr>
        <p:blipFill>
          <a:blip r:embed="rId2"/>
          <a:stretch>
            <a:fillRect/>
          </a:stretch>
        </p:blipFill>
        <p:spPr>
          <a:xfrm>
            <a:off x="1830532" y="3674701"/>
            <a:ext cx="3767836" cy="26786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6" name="Picture 2">
            <a:extLst>
              <a:ext uri="{FF2B5EF4-FFF2-40B4-BE49-F238E27FC236}">
                <a16:creationId xmlns:a16="http://schemas.microsoft.com/office/drawing/2014/main" id="{51EAA405-8DAD-A95C-2DC2-69AE7452D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8123" y="3679636"/>
            <a:ext cx="4642346" cy="26786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75284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0865D63-E5A0-8A57-3056-11EF3D99AC2E}"/>
              </a:ext>
            </a:extLst>
          </p:cNvPr>
          <p:cNvSpPr>
            <a:spLocks noGrp="1"/>
          </p:cNvSpPr>
          <p:nvPr>
            <p:ph idx="1"/>
          </p:nvPr>
        </p:nvSpPr>
        <p:spPr>
          <a:xfrm>
            <a:off x="1031033" y="1400401"/>
            <a:ext cx="9905999" cy="3541714"/>
          </a:xfrm>
        </p:spPr>
        <p:txBody>
          <a:bodyPr/>
          <a:lstStyle/>
          <a:p>
            <a:pPr marL="0" indent="0">
              <a:buNone/>
            </a:pPr>
            <a:r>
              <a:rPr lang="ru-RU" dirty="0">
                <a:latin typeface="Times New Roman" panose="02020603050405020304" pitchFamily="18" charset="0"/>
                <a:cs typeface="Times New Roman" panose="02020603050405020304" pitchFamily="18" charset="0"/>
              </a:rPr>
              <a:t>2. </a:t>
            </a:r>
            <a:r>
              <a:rPr lang="ru-RU" dirty="0" err="1">
                <a:latin typeface="Times New Roman" panose="02020603050405020304" pitchFamily="18" charset="0"/>
                <a:cs typeface="Times New Roman" panose="02020603050405020304" pitchFamily="18" charset="0"/>
              </a:rPr>
              <a:t>Қуат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көзінің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тұтқаларын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бастапқы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күйіне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қойыңыз</a:t>
            </a:r>
            <a:r>
              <a:rPr lang="ru-RU"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«CURRENT FINE»</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сол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жақтағы</a:t>
            </a:r>
            <a:r>
              <a:rPr lang="ru-RU" dirty="0">
                <a:latin typeface="Times New Roman" panose="02020603050405020304" pitchFamily="18" charset="0"/>
                <a:cs typeface="Times New Roman" panose="02020603050405020304" pitchFamily="18" charset="0"/>
              </a:rPr>
              <a:t> позиция;</a:t>
            </a:r>
          </a:p>
          <a:p>
            <a:r>
              <a:rPr lang="en-US" dirty="0">
                <a:latin typeface="Times New Roman" panose="02020603050405020304" pitchFamily="18" charset="0"/>
                <a:cs typeface="Times New Roman" panose="02020603050405020304" pitchFamily="18" charset="0"/>
              </a:rPr>
              <a:t>«CURRENT COARSE»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жақтағы</a:t>
            </a:r>
            <a:r>
              <a:rPr lang="ru-RU" dirty="0">
                <a:latin typeface="Times New Roman" panose="02020603050405020304" pitchFamily="18" charset="0"/>
                <a:cs typeface="Times New Roman" panose="02020603050405020304" pitchFamily="18" charset="0"/>
              </a:rPr>
              <a:t> позиция;</a:t>
            </a:r>
          </a:p>
          <a:p>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VOLTAGE FINE»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жақтағы</a:t>
            </a:r>
            <a:r>
              <a:rPr lang="ru-RU" dirty="0">
                <a:latin typeface="Times New Roman" panose="02020603050405020304" pitchFamily="18" charset="0"/>
                <a:cs typeface="Times New Roman" panose="02020603050405020304" pitchFamily="18" charset="0"/>
              </a:rPr>
              <a:t> позиция;</a:t>
            </a:r>
          </a:p>
          <a:p>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VOLTAGE COARSE»</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сол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жақтағы</a:t>
            </a:r>
            <a:r>
              <a:rPr lang="ru-RU" dirty="0">
                <a:latin typeface="Times New Roman" panose="02020603050405020304" pitchFamily="18" charset="0"/>
                <a:cs typeface="Times New Roman" panose="02020603050405020304" pitchFamily="18" charset="0"/>
              </a:rPr>
              <a:t> позиция.</a:t>
            </a:r>
          </a:p>
          <a:p>
            <a:pPr marL="0" indent="0">
              <a:buNone/>
            </a:pPr>
            <a:r>
              <a:rPr lang="en-US" dirty="0">
                <a:latin typeface="Times New Roman" panose="02020603050405020304" pitchFamily="18" charset="0"/>
                <a:cs typeface="Times New Roman" panose="02020603050405020304" pitchFamily="18" charset="0"/>
              </a:rPr>
              <a:t>"AMPS" </a:t>
            </a:r>
            <a:r>
              <a:rPr lang="ru-RU" dirty="0" err="1">
                <a:latin typeface="Times New Roman" panose="02020603050405020304" pitchFamily="18" charset="0"/>
                <a:cs typeface="Times New Roman" panose="02020603050405020304" pitchFamily="18" charset="0"/>
              </a:rPr>
              <a:t>батырмасын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басыңыз</a:t>
            </a:r>
            <a:r>
              <a:rPr lang="ru-RU" dirty="0">
                <a:latin typeface="Times New Roman" panose="02020603050405020304" pitchFamily="18" charset="0"/>
                <a:cs typeface="Times New Roman" panose="02020603050405020304" pitchFamily="18" charset="0"/>
              </a:rPr>
              <a:t>.</a:t>
            </a:r>
            <a:endParaRPr lang="ru-KZ" dirty="0">
              <a:latin typeface="Times New Roman" panose="02020603050405020304" pitchFamily="18" charset="0"/>
              <a:cs typeface="Times New Roman" panose="02020603050405020304" pitchFamily="18" charset="0"/>
            </a:endParaRPr>
          </a:p>
        </p:txBody>
      </p:sp>
      <p:pic>
        <p:nvPicPr>
          <p:cNvPr id="2" name="Picture 6">
            <a:extLst>
              <a:ext uri="{FF2B5EF4-FFF2-40B4-BE49-F238E27FC236}">
                <a16:creationId xmlns:a16="http://schemas.microsoft.com/office/drawing/2014/main" id="{75233D80-E2CF-DD9D-FA6B-B14232EA1E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6697" y="1686990"/>
            <a:ext cx="3059404" cy="34840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71131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5867F13-3776-1B38-E1CB-4FDC28D9D45E}"/>
              </a:ext>
            </a:extLst>
          </p:cNvPr>
          <p:cNvSpPr>
            <a:spLocks noGrp="1"/>
          </p:cNvSpPr>
          <p:nvPr>
            <p:ph idx="1"/>
          </p:nvPr>
        </p:nvSpPr>
        <p:spPr>
          <a:xfrm>
            <a:off x="3145193" y="784582"/>
            <a:ext cx="5662904" cy="816202"/>
          </a:xfrm>
        </p:spPr>
        <p:txBody>
          <a:bodyPr>
            <a:normAutofit/>
          </a:bodyPr>
          <a:lstStyle/>
          <a:p>
            <a:pPr marL="0" indent="0">
              <a:buNone/>
            </a:pPr>
            <a:r>
              <a:rPr lang="ru-RU" sz="2800" dirty="0">
                <a:latin typeface="Times New Roman" panose="02020603050405020304" pitchFamily="18" charset="0"/>
                <a:cs typeface="Times New Roman" panose="02020603050405020304" pitchFamily="18" charset="0"/>
              </a:rPr>
              <a:t>3. В7 – 78/1 </a:t>
            </a:r>
            <a:r>
              <a:rPr lang="ru-RU" sz="2800" dirty="0" err="1">
                <a:latin typeface="Times New Roman" panose="02020603050405020304" pitchFamily="18" charset="0"/>
                <a:cs typeface="Times New Roman" panose="02020603050405020304" pitchFamily="18" charset="0"/>
              </a:rPr>
              <a:t>вольтметрін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қосыңыз</a:t>
            </a:r>
            <a:r>
              <a:rPr lang="ru-RU" sz="2800" dirty="0"/>
              <a:t>. </a:t>
            </a:r>
            <a:endParaRPr lang="ru-KZ" sz="2800" dirty="0"/>
          </a:p>
        </p:txBody>
      </p:sp>
      <p:pic>
        <p:nvPicPr>
          <p:cNvPr id="4" name="Рисунок 3">
            <a:extLst>
              <a:ext uri="{FF2B5EF4-FFF2-40B4-BE49-F238E27FC236}">
                <a16:creationId xmlns:a16="http://schemas.microsoft.com/office/drawing/2014/main" id="{691020F1-7F47-3591-4C76-5F462E87451A}"/>
              </a:ext>
            </a:extLst>
          </p:cNvPr>
          <p:cNvPicPr>
            <a:picLocks noChangeAspect="1"/>
          </p:cNvPicPr>
          <p:nvPr/>
        </p:nvPicPr>
        <p:blipFill>
          <a:blip r:embed="rId2"/>
          <a:stretch>
            <a:fillRect/>
          </a:stretch>
        </p:blipFill>
        <p:spPr>
          <a:xfrm>
            <a:off x="2765012" y="2006081"/>
            <a:ext cx="6661975" cy="32511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13244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8015D68-2480-7C8F-CEFA-D5992CA14B9E}"/>
              </a:ext>
            </a:extLst>
          </p:cNvPr>
          <p:cNvSpPr>
            <a:spLocks noGrp="1"/>
          </p:cNvSpPr>
          <p:nvPr>
            <p:ph idx="1"/>
          </p:nvPr>
        </p:nvSpPr>
        <p:spPr>
          <a:xfrm>
            <a:off x="1142998" y="513993"/>
            <a:ext cx="9633859" cy="1781337"/>
          </a:xfrm>
        </p:spPr>
        <p:txBody>
          <a:bodyPr>
            <a:normAutofit fontScale="92500"/>
          </a:bodyPr>
          <a:lstStyle/>
          <a:p>
            <a:pPr marL="0" indent="0">
              <a:buNone/>
            </a:pPr>
            <a:r>
              <a:rPr lang="ru-RU" dirty="0">
                <a:latin typeface="Times New Roman" panose="02020603050405020304" pitchFamily="18" charset="0"/>
                <a:cs typeface="Times New Roman" panose="02020603050405020304" pitchFamily="18" charset="0"/>
              </a:rPr>
              <a:t>4. </a:t>
            </a:r>
            <a:r>
              <a:rPr lang="ru-RU" dirty="0" err="1">
                <a:latin typeface="Times New Roman" panose="02020603050405020304" pitchFamily="18" charset="0"/>
                <a:cs typeface="Times New Roman" panose="02020603050405020304" pitchFamily="18" charset="0"/>
              </a:rPr>
              <a:t>Қуат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көзін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қосыңыз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қосу</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өшіру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түймесі</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0,01 А-дан 0,09 А-</a:t>
            </a:r>
            <a:r>
              <a:rPr lang="ru-RU" dirty="0" err="1">
                <a:latin typeface="Times New Roman" panose="02020603050405020304" pitchFamily="18" charset="0"/>
                <a:cs typeface="Times New Roman" panose="02020603050405020304" pitchFamily="18" charset="0"/>
              </a:rPr>
              <a:t>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дейін</a:t>
            </a:r>
            <a:r>
              <a:rPr lang="ru-RU" dirty="0">
                <a:latin typeface="Times New Roman" panose="02020603050405020304" pitchFamily="18" charset="0"/>
                <a:cs typeface="Times New Roman" panose="02020603050405020304" pitchFamily="18" charset="0"/>
              </a:rPr>
              <a:t> 0,01 А </a:t>
            </a:r>
            <a:r>
              <a:rPr lang="ru-RU" dirty="0" err="1">
                <a:latin typeface="Times New Roman" panose="02020603050405020304" pitchFamily="18" charset="0"/>
                <a:cs typeface="Times New Roman" panose="02020603050405020304" pitchFamily="18" charset="0"/>
              </a:rPr>
              <a:t>арқылы</a:t>
            </a:r>
            <a:r>
              <a:rPr lang="ru-RU" dirty="0">
                <a:latin typeface="Times New Roman" panose="02020603050405020304" pitchFamily="18" charset="0"/>
                <a:cs typeface="Times New Roman" panose="02020603050405020304" pitchFamily="18" charset="0"/>
              </a:rPr>
              <a:t> ток </a:t>
            </a:r>
            <a:r>
              <a:rPr lang="ru-RU" dirty="0" err="1">
                <a:latin typeface="Times New Roman" panose="02020603050405020304" pitchFamily="18" charset="0"/>
                <a:cs typeface="Times New Roman" panose="02020603050405020304" pitchFamily="18" charset="0"/>
              </a:rPr>
              <a:t>күші</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CURRENT COARSE"</a:t>
            </a:r>
            <a:r>
              <a:rPr lang="kk-KZ"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Current FINE"</a:t>
            </a:r>
            <a:r>
              <a:rPr lang="kk-KZ"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тұтқалары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арқылы</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өлшемін өлшеп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кестеге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жазыңыз</a:t>
            </a:r>
            <a:r>
              <a:rPr lang="ru-RU" dirty="0">
                <a:latin typeface="Times New Roman" panose="02020603050405020304" pitchFamily="18" charset="0"/>
                <a:cs typeface="Times New Roman" panose="02020603050405020304" pitchFamily="18" charset="0"/>
              </a:rPr>
              <a:t>.</a:t>
            </a:r>
          </a:p>
        </p:txBody>
      </p:sp>
      <p:pic>
        <p:nvPicPr>
          <p:cNvPr id="2050" name="Picture 2">
            <a:extLst>
              <a:ext uri="{FF2B5EF4-FFF2-40B4-BE49-F238E27FC236}">
                <a16:creationId xmlns:a16="http://schemas.microsoft.com/office/drawing/2014/main" id="{0A577FC1-CD5B-1574-5891-6BD8B44B33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7931" y="2048070"/>
            <a:ext cx="5103992" cy="29375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a:extLst>
              <a:ext uri="{FF2B5EF4-FFF2-40B4-BE49-F238E27FC236}">
                <a16:creationId xmlns:a16="http://schemas.microsoft.com/office/drawing/2014/main" id="{451120FA-A9A0-9D98-0337-F60846D9FD14}"/>
              </a:ext>
            </a:extLst>
          </p:cNvPr>
          <p:cNvSpPr txBox="1"/>
          <p:nvPr/>
        </p:nvSpPr>
        <p:spPr>
          <a:xfrm>
            <a:off x="1142998" y="5477069"/>
            <a:ext cx="9409924" cy="1107996"/>
          </a:xfrm>
          <a:prstGeom prst="rect">
            <a:avLst/>
          </a:prstGeom>
          <a:noFill/>
        </p:spPr>
        <p:txBody>
          <a:bodyPr wrap="square" rtlCol="0">
            <a:spAutoFit/>
          </a:bodyPr>
          <a:lstStyle/>
          <a:p>
            <a:r>
              <a:rPr lang="ru-RU" sz="2400" dirty="0">
                <a:latin typeface="Times New Roman" panose="02020603050405020304" pitchFamily="18" charset="0"/>
                <a:cs typeface="Times New Roman" panose="02020603050405020304" pitchFamily="18" charset="0"/>
              </a:rPr>
              <a:t>5. Осы </a:t>
            </a:r>
            <a:r>
              <a:rPr lang="ru-RU" sz="2400" dirty="0" err="1">
                <a:latin typeface="Times New Roman" panose="02020603050405020304" pitchFamily="18" charset="0"/>
                <a:cs typeface="Times New Roman" panose="02020603050405020304" pitchFamily="18" charset="0"/>
              </a:rPr>
              <a:t>өлшеу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сериясын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аяқтағаннан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кейін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барлық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құрылғыларды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өшіріңіз</a:t>
            </a:r>
            <a:r>
              <a:rPr lang="ru-RU" sz="2400" dirty="0">
                <a:latin typeface="Times New Roman" panose="02020603050405020304" pitchFamily="18" charset="0"/>
                <a:cs typeface="Times New Roman" panose="02020603050405020304" pitchFamily="18" charset="0"/>
              </a:rPr>
              <a:t>.</a:t>
            </a:r>
            <a:endParaRPr lang="ru-KZ" sz="2400" dirty="0">
              <a:latin typeface="Times New Roman" panose="02020603050405020304" pitchFamily="18" charset="0"/>
              <a:cs typeface="Times New Roman" panose="02020603050405020304" pitchFamily="18" charset="0"/>
            </a:endParaRPr>
          </a:p>
          <a:p>
            <a:endParaRPr lang="ru-KZ" dirty="0"/>
          </a:p>
        </p:txBody>
      </p:sp>
    </p:spTree>
    <p:extLst>
      <p:ext uri="{BB962C8B-B14F-4D97-AF65-F5344CB8AC3E}">
        <p14:creationId xmlns:p14="http://schemas.microsoft.com/office/powerpoint/2010/main" val="2773557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5923A1A-ECC5-D581-740F-A6DAB2C8899D}"/>
              </a:ext>
            </a:extLst>
          </p:cNvPr>
          <p:cNvSpPr>
            <a:spLocks noGrp="1"/>
          </p:cNvSpPr>
          <p:nvPr>
            <p:ph idx="1"/>
          </p:nvPr>
        </p:nvSpPr>
        <p:spPr>
          <a:xfrm>
            <a:off x="1143000" y="793911"/>
            <a:ext cx="10361645" cy="1212171"/>
          </a:xfrm>
        </p:spPr>
        <p:txBody>
          <a:bodyPr>
            <a:normAutofit/>
          </a:bodyPr>
          <a:lstStyle/>
          <a:p>
            <a:pPr marL="0" indent="0" algn="just">
              <a:lnSpc>
                <a:spcPct val="100000"/>
              </a:lnSpc>
              <a:buNone/>
            </a:pPr>
            <a:r>
              <a:rPr lang="ru-RU" sz="2200" dirty="0">
                <a:latin typeface="Times New Roman" panose="02020603050405020304" pitchFamily="18" charset="0"/>
                <a:cs typeface="Times New Roman" panose="02020603050405020304" pitchFamily="18" charset="0"/>
              </a:rPr>
              <a:t>Диод то</a:t>
            </a:r>
            <a:r>
              <a:rPr lang="kk-KZ" sz="2200" dirty="0">
                <a:latin typeface="Times New Roman" panose="02020603050405020304" pitchFamily="18" charset="0"/>
                <a:cs typeface="Times New Roman" panose="02020603050405020304" pitchFamily="18" charset="0"/>
              </a:rPr>
              <a:t>ғ</a:t>
            </a:r>
            <a:r>
              <a:rPr lang="ru-RU" sz="2200" dirty="0" err="1">
                <a:latin typeface="Times New Roman" panose="02020603050405020304" pitchFamily="18" charset="0"/>
                <a:cs typeface="Times New Roman" panose="02020603050405020304" pitchFamily="18" charset="0"/>
              </a:rPr>
              <a:t>ының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кері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бағытта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өлшеу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арқылы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кернеуге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тәуелділігін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жою</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үшін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ұсынылған</a:t>
            </a:r>
            <a:r>
              <a:rPr lang="ru-RU" sz="2200" dirty="0">
                <a:latin typeface="Times New Roman" panose="02020603050405020304" pitchFamily="18" charset="0"/>
                <a:cs typeface="Times New Roman" panose="02020603050405020304" pitchFamily="18" charset="0"/>
              </a:rPr>
              <a:t>  5а) </a:t>
            </a:r>
            <a:r>
              <a:rPr lang="ru-RU" sz="2200" dirty="0" err="1">
                <a:latin typeface="Times New Roman" panose="02020603050405020304" pitchFamily="18" charset="0"/>
                <a:cs typeface="Times New Roman" panose="02020603050405020304" pitchFamily="18" charset="0"/>
              </a:rPr>
              <a:t>схемасы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қолданылады</a:t>
            </a:r>
            <a:r>
              <a:rPr lang="ru-RU" sz="2200" dirty="0">
                <a:latin typeface="Times New Roman" panose="02020603050405020304" pitchFamily="18" charset="0"/>
                <a:cs typeface="Times New Roman" panose="02020603050405020304" pitchFamily="18" charset="0"/>
              </a:rPr>
              <a:t>.</a:t>
            </a:r>
          </a:p>
        </p:txBody>
      </p:sp>
      <p:pic>
        <p:nvPicPr>
          <p:cNvPr id="5" name="Рисунок 4">
            <a:extLst>
              <a:ext uri="{FF2B5EF4-FFF2-40B4-BE49-F238E27FC236}">
                <a16:creationId xmlns:a16="http://schemas.microsoft.com/office/drawing/2014/main" id="{B4040AD2-02DD-C6DB-0153-8B0C2E197863}"/>
              </a:ext>
            </a:extLst>
          </p:cNvPr>
          <p:cNvPicPr>
            <a:picLocks noChangeAspect="1"/>
          </p:cNvPicPr>
          <p:nvPr/>
        </p:nvPicPr>
        <p:blipFill>
          <a:blip r:embed="rId2"/>
          <a:stretch>
            <a:fillRect/>
          </a:stretch>
        </p:blipFill>
        <p:spPr>
          <a:xfrm>
            <a:off x="3552521" y="1904844"/>
            <a:ext cx="5086958" cy="27561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a:extLst>
              <a:ext uri="{FF2B5EF4-FFF2-40B4-BE49-F238E27FC236}">
                <a16:creationId xmlns:a16="http://schemas.microsoft.com/office/drawing/2014/main" id="{26D879CA-BCA9-3555-1DC6-132E8400C3CC}"/>
              </a:ext>
            </a:extLst>
          </p:cNvPr>
          <p:cNvSpPr txBox="1"/>
          <p:nvPr/>
        </p:nvSpPr>
        <p:spPr>
          <a:xfrm>
            <a:off x="1306286" y="5274365"/>
            <a:ext cx="10151706" cy="1015663"/>
          </a:xfrm>
          <a:prstGeom prst="rect">
            <a:avLst/>
          </a:prstGeom>
          <a:noFill/>
        </p:spPr>
        <p:txBody>
          <a:bodyPr wrap="square" rtlCol="0">
            <a:spAutoFit/>
          </a:bodyPr>
          <a:lstStyle/>
          <a:p>
            <a:r>
              <a:rPr lang="ru-RU" sz="2000" dirty="0">
                <a:latin typeface="Times New Roman" panose="02020603050405020304" pitchFamily="18" charset="0"/>
                <a:cs typeface="Times New Roman" panose="02020603050405020304" pitchFamily="18" charset="0"/>
              </a:rPr>
              <a:t>1. Электр </a:t>
            </a:r>
            <a:r>
              <a:rPr lang="ru-RU" sz="2000" dirty="0" err="1">
                <a:latin typeface="Times New Roman" panose="02020603050405020304" pitchFamily="18" charset="0"/>
                <a:cs typeface="Times New Roman" panose="02020603050405020304" pitchFamily="18" charset="0"/>
              </a:rPr>
              <a:t>тізбегін</a:t>
            </a:r>
            <a:r>
              <a:rPr lang="ru-RU" sz="2000" dirty="0">
                <a:latin typeface="Times New Roman" panose="02020603050405020304" pitchFamily="18" charset="0"/>
                <a:cs typeface="Times New Roman" panose="02020603050405020304" pitchFamily="18" charset="0"/>
              </a:rPr>
              <a:t> 5б </a:t>
            </a:r>
            <a:r>
              <a:rPr lang="ru-RU" sz="2000" dirty="0" err="1">
                <a:latin typeface="Times New Roman" panose="02020603050405020304" pitchFamily="18" charset="0"/>
                <a:cs typeface="Times New Roman" panose="02020603050405020304" pitchFamily="18" charset="0"/>
              </a:rPr>
              <a:t>суретте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көрсетілген</a:t>
            </a:r>
            <a:r>
              <a:rPr lang="ru-RU" sz="2000" dirty="0">
                <a:latin typeface="Times New Roman" panose="02020603050405020304" pitchFamily="18" charset="0"/>
                <a:cs typeface="Times New Roman" panose="02020603050405020304" pitchFamily="18" charset="0"/>
              </a:rPr>
              <a:t> блок - схема </a:t>
            </a:r>
            <a:r>
              <a:rPr lang="ru-RU" sz="2000" dirty="0" err="1">
                <a:latin typeface="Times New Roman" panose="02020603050405020304" pitchFamily="18" charset="0"/>
                <a:cs typeface="Times New Roman" panose="02020603050405020304" pitchFamily="18" charset="0"/>
              </a:rPr>
              <a:t>бойынша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жинаңыз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Мұнда</a:t>
            </a:r>
            <a:r>
              <a:rPr lang="ru-RU" sz="2000" dirty="0">
                <a:latin typeface="Times New Roman" panose="02020603050405020304" pitchFamily="18" charset="0"/>
                <a:cs typeface="Times New Roman" panose="02020603050405020304" pitchFamily="18" charset="0"/>
              </a:rPr>
              <a:t> В7-78/1 </a:t>
            </a:r>
            <a:r>
              <a:rPr lang="ru-RU" sz="2000" dirty="0" err="1">
                <a:latin typeface="Times New Roman" panose="02020603050405020304" pitchFamily="18" charset="0"/>
                <a:cs typeface="Times New Roman" panose="02020603050405020304" pitchFamily="18" charset="0"/>
              </a:rPr>
              <a:t>әмбебап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өлшеу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құралы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тұрақты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токтың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микроамперметрі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диодтағы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кернеудің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мәні</a:t>
            </a:r>
            <a:r>
              <a:rPr lang="ru-RU"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GPS-3030dd </a:t>
            </a:r>
            <a:r>
              <a:rPr lang="ru-RU" sz="2000" dirty="0" err="1">
                <a:latin typeface="Times New Roman" panose="02020603050405020304" pitchFamily="18" charset="0"/>
                <a:cs typeface="Times New Roman" panose="02020603050405020304" pitchFamily="18" charset="0"/>
              </a:rPr>
              <a:t>қуат</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көзі</a:t>
            </a:r>
            <a:r>
              <a:rPr lang="kk-KZ"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режимд</a:t>
            </a:r>
            <a:r>
              <a:rPr lang="kk-KZ" sz="2000" dirty="0">
                <a:latin typeface="Times New Roman" panose="02020603050405020304" pitchFamily="18" charset="0"/>
                <a:cs typeface="Times New Roman" panose="02020603050405020304" pitchFamily="18" charset="0"/>
              </a:rPr>
              <a:t>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жұмыс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істейді</a:t>
            </a:r>
            <a:r>
              <a:rPr lang="ru-RU"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617838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AEBF91F-2F4E-2003-6229-05CA6E9881F0}"/>
              </a:ext>
            </a:extLst>
          </p:cNvPr>
          <p:cNvSpPr>
            <a:spLocks noGrp="1"/>
          </p:cNvSpPr>
          <p:nvPr>
            <p:ph idx="1"/>
          </p:nvPr>
        </p:nvSpPr>
        <p:spPr>
          <a:xfrm>
            <a:off x="1234719" y="1568352"/>
            <a:ext cx="9905999" cy="3541714"/>
          </a:xfrm>
        </p:spPr>
        <p:txBody>
          <a:bodyPr>
            <a:normAutofit fontScale="92500" lnSpcReduction="10000"/>
          </a:bodyPr>
          <a:lstStyle/>
          <a:p>
            <a:pPr marL="0" indent="0">
              <a:buNone/>
            </a:pPr>
            <a:r>
              <a:rPr lang="ru-RU" dirty="0">
                <a:latin typeface="Times New Roman" panose="02020603050405020304" pitchFamily="18" charset="0"/>
                <a:cs typeface="Times New Roman" panose="02020603050405020304" pitchFamily="18" charset="0"/>
              </a:rPr>
              <a:t>2. </a:t>
            </a:r>
            <a:r>
              <a:rPr lang="ru-RU" dirty="0" err="1">
                <a:latin typeface="Times New Roman" panose="02020603050405020304" pitchFamily="18" charset="0"/>
                <a:cs typeface="Times New Roman" panose="02020603050405020304" pitchFamily="18" charset="0"/>
              </a:rPr>
              <a:t>Қуат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көзінің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бастапқы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орнатыңыз</a:t>
            </a:r>
            <a:r>
              <a:rPr lang="ru-RU"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«CURRENT FINE»</a:t>
            </a:r>
            <a:r>
              <a:rPr lang="ru-RU" dirty="0">
                <a:latin typeface="Times New Roman" panose="02020603050405020304" pitchFamily="18" charset="0"/>
                <a:cs typeface="Times New Roman" panose="02020603050405020304" pitchFamily="18" charset="0"/>
              </a:rPr>
              <a:t> - о</a:t>
            </a:r>
            <a:r>
              <a:rPr lang="kk-KZ" dirty="0">
                <a:latin typeface="Times New Roman" panose="02020603050405020304" pitchFamily="18" charset="0"/>
                <a:cs typeface="Times New Roman" panose="02020603050405020304" pitchFamily="18" charset="0"/>
              </a:rPr>
              <a:t>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жақтағы</a:t>
            </a:r>
            <a:r>
              <a:rPr lang="ru-RU" dirty="0">
                <a:latin typeface="Times New Roman" panose="02020603050405020304" pitchFamily="18" charset="0"/>
                <a:cs typeface="Times New Roman" panose="02020603050405020304" pitchFamily="18" charset="0"/>
              </a:rPr>
              <a:t> позиция;</a:t>
            </a:r>
          </a:p>
          <a:p>
            <a:r>
              <a:rPr lang="en-US" dirty="0">
                <a:latin typeface="Times New Roman" panose="02020603050405020304" pitchFamily="18" charset="0"/>
                <a:cs typeface="Times New Roman" panose="02020603050405020304" pitchFamily="18" charset="0"/>
              </a:rPr>
              <a:t>«CURRENT COARSE»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жақтағы</a:t>
            </a:r>
            <a:r>
              <a:rPr lang="ru-RU" dirty="0">
                <a:latin typeface="Times New Roman" panose="02020603050405020304" pitchFamily="18" charset="0"/>
                <a:cs typeface="Times New Roman" panose="02020603050405020304" pitchFamily="18" charset="0"/>
              </a:rPr>
              <a:t> позиция;</a:t>
            </a:r>
          </a:p>
          <a:p>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VOLTAGE FINE»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жақтағы</a:t>
            </a:r>
            <a:r>
              <a:rPr lang="ru-RU" dirty="0">
                <a:latin typeface="Times New Roman" panose="02020603050405020304" pitchFamily="18" charset="0"/>
                <a:cs typeface="Times New Roman" panose="02020603050405020304" pitchFamily="18" charset="0"/>
              </a:rPr>
              <a:t> позиция;</a:t>
            </a:r>
          </a:p>
          <a:p>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VOLTAGE COARSE»</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сол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жақтағы</a:t>
            </a:r>
            <a:r>
              <a:rPr lang="ru-RU" dirty="0">
                <a:latin typeface="Times New Roman" panose="02020603050405020304" pitchFamily="18" charset="0"/>
                <a:cs typeface="Times New Roman" panose="02020603050405020304" pitchFamily="18" charset="0"/>
              </a:rPr>
              <a:t> позиция.</a:t>
            </a:r>
          </a:p>
          <a:p>
            <a:pPr marL="0" indent="0">
              <a:buNone/>
            </a:pPr>
            <a:r>
              <a:rPr lang="en-US" dirty="0">
                <a:latin typeface="Times New Roman" panose="02020603050405020304" pitchFamily="18" charset="0"/>
                <a:cs typeface="Times New Roman" panose="02020603050405020304" pitchFamily="18" charset="0"/>
              </a:rPr>
              <a:t>3. PI </a:t>
            </a:r>
            <a:r>
              <a:rPr lang="ru-RU" dirty="0" err="1">
                <a:latin typeface="Times New Roman" panose="02020603050405020304" pitchFamily="18" charset="0"/>
                <a:cs typeface="Times New Roman" panose="02020603050405020304" pitchFamily="18" charset="0"/>
              </a:rPr>
              <a:t>қуат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көзін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қосыңыз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0,5 в </a:t>
            </a:r>
            <a:r>
              <a:rPr lang="ru-RU" dirty="0" err="1">
                <a:latin typeface="Times New Roman" panose="02020603050405020304" pitchFamily="18" charset="0"/>
                <a:cs typeface="Times New Roman" panose="02020603050405020304" pitchFamily="18" charset="0"/>
              </a:rPr>
              <a:t>кернеуді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орнатыңыз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тұтқалар</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VOLTAGE COARSE», «VOLTAGE FINE»)</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p>
            <a:pPr marL="0" indent="0">
              <a:buNone/>
            </a:pPr>
            <a:endParaRPr lang="ru-KZ"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5965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E1E9AE3-0AD1-EE42-315B-03A926FD294C}"/>
              </a:ext>
            </a:extLst>
          </p:cNvPr>
          <p:cNvSpPr>
            <a:spLocks noGrp="1"/>
          </p:cNvSpPr>
          <p:nvPr>
            <p:ph idx="1"/>
          </p:nvPr>
        </p:nvSpPr>
        <p:spPr>
          <a:xfrm>
            <a:off x="1059025" y="977008"/>
            <a:ext cx="9905999" cy="3333735"/>
          </a:xfrm>
        </p:spPr>
        <p:txBody>
          <a:bodyPr/>
          <a:lstStyle/>
          <a:p>
            <a:pPr marL="0" indent="0">
              <a:buNone/>
            </a:pPr>
            <a:r>
              <a:rPr lang="ru-RU" dirty="0">
                <a:latin typeface="Times New Roman" panose="02020603050405020304" pitchFamily="18" charset="0"/>
                <a:cs typeface="Times New Roman" panose="02020603050405020304" pitchFamily="18" charset="0"/>
              </a:rPr>
              <a:t>4. В7-78/1 </a:t>
            </a:r>
            <a:r>
              <a:rPr lang="ru-RU" dirty="0" err="1">
                <a:latin typeface="Times New Roman" panose="02020603050405020304" pitchFamily="18" charset="0"/>
                <a:cs typeface="Times New Roman" panose="02020603050405020304" pitchFamily="18" charset="0"/>
              </a:rPr>
              <a:t>құрылғысын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қосыңыз</a:t>
            </a:r>
            <a:r>
              <a:rPr lang="ru-RU" dirty="0">
                <a:latin typeface="Times New Roman" panose="02020603050405020304" pitchFamily="18" charset="0"/>
                <a:cs typeface="Times New Roman" panose="02020603050405020304" pitchFamily="18" charset="0"/>
              </a:rPr>
              <a:t>. Ол </a:t>
            </a:r>
            <a:r>
              <a:rPr lang="ru-RU" dirty="0" err="1">
                <a:latin typeface="Times New Roman" panose="02020603050405020304" pitchFamily="18" charset="0"/>
                <a:cs typeface="Times New Roman" panose="02020603050405020304" pitchFamily="18" charset="0"/>
              </a:rPr>
              <a:t>үшін</a:t>
            </a:r>
            <a:r>
              <a:rPr lang="ru-RU" dirty="0">
                <a:latin typeface="Times New Roman" panose="02020603050405020304" pitchFamily="18" charset="0"/>
                <a:cs typeface="Times New Roman" panose="02020603050405020304" pitchFamily="18" charset="0"/>
              </a:rPr>
              <a:t> "ПРЕФ"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a:t>
            </a:r>
            <a:r>
              <a:rPr lang="kk-KZ"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тұрақты</a:t>
            </a:r>
            <a:r>
              <a:rPr lang="ru-RU" dirty="0">
                <a:latin typeface="Times New Roman" panose="02020603050405020304" pitchFamily="18" charset="0"/>
                <a:cs typeface="Times New Roman" panose="02020603050405020304" pitchFamily="18" charset="0"/>
              </a:rPr>
              <a:t> ток </a:t>
            </a:r>
            <a:r>
              <a:rPr lang="ru-RU" dirty="0" err="1">
                <a:latin typeface="Times New Roman" panose="02020603050405020304" pitchFamily="18" charset="0"/>
                <a:cs typeface="Times New Roman" panose="02020603050405020304" pitchFamily="18" charset="0"/>
              </a:rPr>
              <a:t>күшін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өлшеу</a:t>
            </a:r>
            <a:r>
              <a:rPr lang="en-US"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батырмаларын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басыңыз</a:t>
            </a:r>
            <a:r>
              <a:rPr lang="ru-RU" dirty="0">
                <a:latin typeface="Times New Roman" panose="02020603050405020304" pitchFamily="18" charset="0"/>
                <a:cs typeface="Times New Roman" panose="02020603050405020304" pitchFamily="18" charset="0"/>
              </a:rPr>
              <a:t>. </a:t>
            </a:r>
          </a:p>
          <a:p>
            <a:pPr marL="0" indent="0">
              <a:buNone/>
            </a:pPr>
            <a:r>
              <a:rPr lang="ru-RU" dirty="0">
                <a:latin typeface="Times New Roman" panose="02020603050405020304" pitchFamily="18" charset="0"/>
                <a:cs typeface="Times New Roman" panose="02020603050405020304" pitchFamily="18" charset="0"/>
              </a:rPr>
              <a:t>5. </a:t>
            </a:r>
            <a:r>
              <a:rPr lang="kk-KZ" dirty="0">
                <a:latin typeface="Times New Roman" panose="02020603050405020304" pitchFamily="18" charset="0"/>
                <a:cs typeface="Times New Roman" panose="02020603050405020304" pitchFamily="18" charset="0"/>
              </a:rPr>
              <a:t>Қ</a:t>
            </a:r>
            <a:r>
              <a:rPr lang="ru-RU" dirty="0">
                <a:latin typeface="Times New Roman" panose="02020603050405020304" pitchFamily="18" charset="0"/>
                <a:cs typeface="Times New Roman" panose="02020603050405020304" pitchFamily="18" charset="0"/>
              </a:rPr>
              <a:t>К </a:t>
            </a:r>
            <a:r>
              <a:rPr lang="ru-RU" dirty="0" err="1">
                <a:latin typeface="Times New Roman" panose="02020603050405020304" pitchFamily="18" charset="0"/>
                <a:cs typeface="Times New Roman" panose="02020603050405020304" pitchFamily="18" charset="0"/>
              </a:rPr>
              <a:t>шығысындағы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кернеуді</a:t>
            </a:r>
            <a:r>
              <a:rPr lang="ru-RU" dirty="0">
                <a:latin typeface="Times New Roman" panose="02020603050405020304" pitchFamily="18" charset="0"/>
                <a:cs typeface="Times New Roman" panose="02020603050405020304" pitchFamily="18" charset="0"/>
              </a:rPr>
              <a:t> 0,5 В-</a:t>
            </a:r>
            <a:r>
              <a:rPr lang="ru-RU" dirty="0" err="1">
                <a:latin typeface="Times New Roman" panose="02020603050405020304" pitchFamily="18" charset="0"/>
                <a:cs typeface="Times New Roman" panose="02020603050405020304" pitchFamily="18" charset="0"/>
              </a:rPr>
              <a:t>тан</a:t>
            </a:r>
            <a:r>
              <a:rPr lang="ru-RU" dirty="0">
                <a:latin typeface="Times New Roman" panose="02020603050405020304" pitchFamily="18" charset="0"/>
                <a:cs typeface="Times New Roman" panose="02020603050405020304" pitchFamily="18" charset="0"/>
              </a:rPr>
              <a:t> 8,5 В-</a:t>
            </a:r>
            <a:r>
              <a:rPr lang="ru-RU" dirty="0" err="1">
                <a:latin typeface="Times New Roman" panose="02020603050405020304" pitchFamily="18" charset="0"/>
                <a:cs typeface="Times New Roman" panose="02020603050405020304" pitchFamily="18" charset="0"/>
              </a:rPr>
              <a:t>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дейін</a:t>
            </a:r>
            <a:r>
              <a:rPr lang="ru-RU" dirty="0">
                <a:latin typeface="Times New Roman" panose="02020603050405020304" pitchFamily="18" charset="0"/>
                <a:cs typeface="Times New Roman" panose="02020603050405020304" pitchFamily="18" charset="0"/>
              </a:rPr>
              <a:t> 0,5 В </a:t>
            </a:r>
            <a:r>
              <a:rPr lang="ru-RU" dirty="0" err="1">
                <a:latin typeface="Times New Roman" panose="02020603050405020304" pitchFamily="18" charset="0"/>
                <a:cs typeface="Times New Roman" panose="02020603050405020304" pitchFamily="18" charset="0"/>
              </a:rPr>
              <a:t>арқылы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өзгерту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әмбебап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токты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өлшеу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арқылы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аспаптардың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көрсеткіштерін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кестеге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жазыңыз</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6. </a:t>
            </a:r>
            <a:r>
              <a:rPr lang="ru-RU" dirty="0" err="1">
                <a:latin typeface="Times New Roman" panose="02020603050405020304" pitchFamily="18" charset="0"/>
                <a:cs typeface="Times New Roman" panose="02020603050405020304" pitchFamily="18" charset="0"/>
              </a:rPr>
              <a:t>Барлық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құрылғыларды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өшіріңіз</a:t>
            </a:r>
            <a:r>
              <a:rPr lang="ru-RU" dirty="0">
                <a:latin typeface="Times New Roman" panose="02020603050405020304" pitchFamily="18" charset="0"/>
                <a:cs typeface="Times New Roman" panose="02020603050405020304" pitchFamily="18" charset="0"/>
              </a:rPr>
              <a:t>.</a:t>
            </a:r>
          </a:p>
        </p:txBody>
      </p:sp>
      <p:pic>
        <p:nvPicPr>
          <p:cNvPr id="5" name="Рисунок 4">
            <a:extLst>
              <a:ext uri="{FF2B5EF4-FFF2-40B4-BE49-F238E27FC236}">
                <a16:creationId xmlns:a16="http://schemas.microsoft.com/office/drawing/2014/main" id="{60CABC46-B34F-8221-4DBE-6CAAB1482574}"/>
              </a:ext>
            </a:extLst>
          </p:cNvPr>
          <p:cNvPicPr>
            <a:picLocks noChangeAspect="1"/>
          </p:cNvPicPr>
          <p:nvPr/>
        </p:nvPicPr>
        <p:blipFill>
          <a:blip r:embed="rId2"/>
          <a:stretch>
            <a:fillRect/>
          </a:stretch>
        </p:blipFill>
        <p:spPr>
          <a:xfrm>
            <a:off x="2047310" y="4405977"/>
            <a:ext cx="8097380" cy="1629002"/>
          </a:xfrm>
          <a:prstGeom prst="rect">
            <a:avLst/>
          </a:prstGeom>
        </p:spPr>
      </p:pic>
    </p:spTree>
    <p:extLst>
      <p:ext uri="{BB962C8B-B14F-4D97-AF65-F5344CB8AC3E}">
        <p14:creationId xmlns:p14="http://schemas.microsoft.com/office/powerpoint/2010/main" val="2992876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295573-41A2-954D-05C7-D58F4A89A7A9}"/>
              </a:ext>
            </a:extLst>
          </p:cNvPr>
          <p:cNvSpPr>
            <a:spLocks noGrp="1"/>
          </p:cNvSpPr>
          <p:nvPr>
            <p:ph type="title"/>
          </p:nvPr>
        </p:nvSpPr>
        <p:spPr>
          <a:xfrm>
            <a:off x="2055813" y="816220"/>
            <a:ext cx="8245183" cy="594462"/>
          </a:xfrm>
        </p:spPr>
        <p:txBody>
          <a:bodyPr/>
          <a:lstStyle/>
          <a:p>
            <a:r>
              <a:rPr lang="ru-RU" dirty="0" err="1">
                <a:latin typeface="Times New Roman" panose="02020603050405020304" pitchFamily="18" charset="0"/>
                <a:cs typeface="Times New Roman" panose="02020603050405020304" pitchFamily="18" charset="0"/>
              </a:rPr>
              <a:t>Енд</a:t>
            </a:r>
            <a:r>
              <a:rPr lang="kk-KZ" dirty="0">
                <a:latin typeface="Times New Roman" panose="02020603050405020304" pitchFamily="18" charset="0"/>
                <a:cs typeface="Times New Roman" panose="02020603050405020304" pitchFamily="18" charset="0"/>
              </a:rPr>
              <a:t>і нәтижелерді өңдейміз.</a:t>
            </a:r>
            <a:endParaRPr lang="ru-RU"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ED8245A4-9AB8-F803-E565-7768601077D5}"/>
              </a:ext>
            </a:extLst>
          </p:cNvPr>
          <p:cNvSpPr>
            <a:spLocks noGrp="1"/>
          </p:cNvSpPr>
          <p:nvPr>
            <p:ph idx="1"/>
          </p:nvPr>
        </p:nvSpPr>
        <p:spPr>
          <a:xfrm>
            <a:off x="926807" y="2202835"/>
            <a:ext cx="9905999" cy="3541714"/>
          </a:xfrm>
        </p:spPr>
        <p:txBody>
          <a:bodyPr/>
          <a:lstStyle/>
          <a:p>
            <a:r>
              <a:rPr lang="ru-RU" dirty="0" err="1"/>
              <a:t>Кестеге</a:t>
            </a:r>
            <a:r>
              <a:rPr lang="ru-RU" dirty="0"/>
              <a:t> </a:t>
            </a:r>
            <a:r>
              <a:rPr lang="ru-RU" dirty="0" err="1"/>
              <a:t>сәйкес</a:t>
            </a:r>
            <a:r>
              <a:rPr lang="ru-RU" dirty="0"/>
              <a:t>, </a:t>
            </a:r>
            <a:r>
              <a:rPr lang="ru-RU" dirty="0" err="1"/>
              <a:t>бір</a:t>
            </a:r>
            <a:r>
              <a:rPr lang="ru-RU" dirty="0"/>
              <a:t> координат </a:t>
            </a:r>
            <a:r>
              <a:rPr lang="ru-RU" dirty="0" err="1"/>
              <a:t>жүйесінде</a:t>
            </a:r>
            <a:r>
              <a:rPr lang="ru-RU" dirty="0"/>
              <a:t> </a:t>
            </a:r>
            <a:r>
              <a:rPr lang="ru-RU" dirty="0" err="1"/>
              <a:t>қолданылатын</a:t>
            </a:r>
            <a:r>
              <a:rPr lang="ru-RU" dirty="0"/>
              <a:t> </a:t>
            </a:r>
            <a:r>
              <a:rPr lang="ru-RU" dirty="0" err="1"/>
              <a:t>кернеуге</a:t>
            </a:r>
            <a:r>
              <a:rPr lang="ru-RU" dirty="0"/>
              <a:t> диод </a:t>
            </a:r>
            <a:r>
              <a:rPr lang="ru-RU" dirty="0" err="1"/>
              <a:t>тогының</a:t>
            </a:r>
            <a:r>
              <a:rPr lang="ru-RU" dirty="0"/>
              <a:t> </a:t>
            </a:r>
            <a:r>
              <a:rPr lang="ru-RU" dirty="0" err="1"/>
              <a:t>тәуелділігін</a:t>
            </a:r>
            <a:r>
              <a:rPr lang="ru-RU" dirty="0"/>
              <a:t> </a:t>
            </a:r>
            <a:r>
              <a:rPr lang="ru-RU" dirty="0" err="1"/>
              <a:t>сызыңыз</a:t>
            </a:r>
            <a:r>
              <a:rPr lang="ru-RU" dirty="0"/>
              <a:t> (</a:t>
            </a:r>
            <a:r>
              <a:rPr lang="ru-RU" dirty="0" err="1"/>
              <a:t>олардың</a:t>
            </a:r>
            <a:r>
              <a:rPr lang="ru-RU" dirty="0"/>
              <a:t> </a:t>
            </a:r>
            <a:r>
              <a:rPr lang="ru-RU" dirty="0" err="1"/>
              <a:t>арасындағы</a:t>
            </a:r>
            <a:r>
              <a:rPr lang="ru-RU" dirty="0"/>
              <a:t> </a:t>
            </a:r>
            <a:r>
              <a:rPr lang="ru-RU" dirty="0" err="1"/>
              <a:t>үлкен</a:t>
            </a:r>
            <a:r>
              <a:rPr lang="ru-RU" dirty="0"/>
              <a:t> </a:t>
            </a:r>
            <a:r>
              <a:rPr lang="ru-RU" dirty="0" err="1"/>
              <a:t>айырмашылыққа</a:t>
            </a:r>
            <a:r>
              <a:rPr lang="ru-RU" dirty="0"/>
              <a:t> </a:t>
            </a:r>
            <a:r>
              <a:rPr lang="ru-RU" dirty="0" err="1"/>
              <a:t>байланысты</a:t>
            </a:r>
            <a:r>
              <a:rPr lang="ru-RU" dirty="0"/>
              <a:t> </a:t>
            </a:r>
            <a:r>
              <a:rPr lang="ru-RU" dirty="0" err="1"/>
              <a:t>тікелей</a:t>
            </a:r>
            <a:r>
              <a:rPr lang="ru-RU" dirty="0"/>
              <a:t> </a:t>
            </a:r>
            <a:r>
              <a:rPr lang="ru-RU" dirty="0" err="1"/>
              <a:t>және</a:t>
            </a:r>
            <a:r>
              <a:rPr lang="ru-RU" dirty="0"/>
              <a:t> </a:t>
            </a:r>
            <a:r>
              <a:rPr lang="ru-RU" dirty="0" err="1"/>
              <a:t>кері</a:t>
            </a:r>
            <a:r>
              <a:rPr lang="ru-RU" dirty="0"/>
              <a:t> ток </a:t>
            </a:r>
            <a:r>
              <a:rPr lang="ru-RU" dirty="0" err="1"/>
              <a:t>үшін</a:t>
            </a:r>
            <a:r>
              <a:rPr lang="ru-RU" dirty="0"/>
              <a:t> </a:t>
            </a:r>
            <a:r>
              <a:rPr lang="ru-RU" dirty="0" err="1"/>
              <a:t>әртүрлі</a:t>
            </a:r>
            <a:r>
              <a:rPr lang="ru-RU" dirty="0"/>
              <a:t> </a:t>
            </a:r>
            <a:r>
              <a:rPr lang="ru-RU" dirty="0" err="1"/>
              <a:t>масштабтарға</a:t>
            </a:r>
            <a:r>
              <a:rPr lang="ru-RU" dirty="0"/>
              <a:t> </a:t>
            </a:r>
            <a:r>
              <a:rPr lang="ru-RU" dirty="0" err="1"/>
              <a:t>рұқсат</a:t>
            </a:r>
            <a:r>
              <a:rPr lang="ru-RU" dirty="0"/>
              <a:t> </a:t>
            </a:r>
            <a:r>
              <a:rPr lang="ru-RU" dirty="0" err="1"/>
              <a:t>етіледі</a:t>
            </a:r>
            <a:r>
              <a:rPr lang="ru-RU" dirty="0"/>
              <a:t>). </a:t>
            </a:r>
            <a:r>
              <a:rPr lang="ru-RU" dirty="0" err="1"/>
              <a:t>Алынған</a:t>
            </a:r>
            <a:r>
              <a:rPr lang="ru-RU" dirty="0"/>
              <a:t> график </a:t>
            </a:r>
            <a:r>
              <a:rPr lang="ru-RU" dirty="0" err="1"/>
              <a:t>эксперименттік</a:t>
            </a:r>
            <a:r>
              <a:rPr lang="ru-RU" dirty="0"/>
              <a:t> </a:t>
            </a:r>
            <a:r>
              <a:rPr lang="ru-RU" dirty="0" err="1"/>
              <a:t>нүктелер</a:t>
            </a:r>
            <a:r>
              <a:rPr lang="ru-RU" dirty="0"/>
              <a:t> </a:t>
            </a:r>
            <a:r>
              <a:rPr lang="ru-RU" dirty="0" err="1"/>
              <a:t>бойынша</a:t>
            </a:r>
            <a:r>
              <a:rPr lang="ru-RU" dirty="0"/>
              <a:t> </a:t>
            </a:r>
            <a:r>
              <a:rPr lang="ru-RU" dirty="0" err="1"/>
              <a:t>салынған</a:t>
            </a:r>
            <a:r>
              <a:rPr lang="ru-RU" dirty="0"/>
              <a:t> </a:t>
            </a:r>
            <a:r>
              <a:rPr lang="ru-RU" dirty="0" err="1"/>
              <a:t>диодтың</a:t>
            </a:r>
            <a:r>
              <a:rPr lang="ru-RU" dirty="0"/>
              <a:t> осы </a:t>
            </a:r>
            <a:r>
              <a:rPr lang="ru-RU" dirty="0" err="1"/>
              <a:t>түрінің</a:t>
            </a:r>
            <a:r>
              <a:rPr lang="ru-RU" dirty="0"/>
              <a:t> вольт-Ампер </a:t>
            </a:r>
            <a:r>
              <a:rPr lang="ru-RU" dirty="0" err="1"/>
              <a:t>сипаттамасы</a:t>
            </a:r>
            <a:r>
              <a:rPr lang="ru-RU" dirty="0"/>
              <a:t> </a:t>
            </a:r>
            <a:r>
              <a:rPr lang="ru-RU" dirty="0" err="1"/>
              <a:t>болып</a:t>
            </a:r>
            <a:r>
              <a:rPr lang="ru-RU" dirty="0"/>
              <a:t> </a:t>
            </a:r>
            <a:r>
              <a:rPr lang="ru-RU" dirty="0" err="1"/>
              <a:t>табылады</a:t>
            </a:r>
            <a:r>
              <a:rPr lang="ru-RU" dirty="0"/>
              <a:t>.</a:t>
            </a:r>
          </a:p>
        </p:txBody>
      </p:sp>
    </p:spTree>
    <p:extLst>
      <p:ext uri="{BB962C8B-B14F-4D97-AF65-F5344CB8AC3E}">
        <p14:creationId xmlns:p14="http://schemas.microsoft.com/office/powerpoint/2010/main" val="1820905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449157-E54A-EB78-CB70-E3B4A8BE5A85}"/>
              </a:ext>
            </a:extLst>
          </p:cNvPr>
          <p:cNvSpPr>
            <a:spLocks noGrp="1"/>
          </p:cNvSpPr>
          <p:nvPr>
            <p:ph type="title"/>
          </p:nvPr>
        </p:nvSpPr>
        <p:spPr>
          <a:xfrm>
            <a:off x="1141412" y="0"/>
            <a:ext cx="9905998" cy="1478570"/>
          </a:xfrm>
        </p:spPr>
        <p:txBody>
          <a:bodyPr/>
          <a:lstStyle/>
          <a:p>
            <a:r>
              <a:rPr lang="kk-KZ" dirty="0"/>
              <a:t>Қорытындылай келе.....</a:t>
            </a:r>
            <a:endParaRPr lang="ru-RU" dirty="0"/>
          </a:p>
        </p:txBody>
      </p:sp>
      <p:sp>
        <p:nvSpPr>
          <p:cNvPr id="3" name="Объект 2">
            <a:extLst>
              <a:ext uri="{FF2B5EF4-FFF2-40B4-BE49-F238E27FC236}">
                <a16:creationId xmlns:a16="http://schemas.microsoft.com/office/drawing/2014/main" id="{D6030816-FBA1-39AC-6465-BB1F56AAC1A0}"/>
              </a:ext>
            </a:extLst>
          </p:cNvPr>
          <p:cNvSpPr>
            <a:spLocks noGrp="1"/>
          </p:cNvSpPr>
          <p:nvPr>
            <p:ph idx="1"/>
          </p:nvPr>
        </p:nvSpPr>
        <p:spPr>
          <a:xfrm>
            <a:off x="889486" y="1658143"/>
            <a:ext cx="5828556" cy="3541714"/>
          </a:xfrm>
        </p:spPr>
        <p:txBody>
          <a:bodyPr>
            <a:noAutofit/>
          </a:bodyPr>
          <a:lstStyle/>
          <a:p>
            <a:pPr algn="just"/>
            <a:r>
              <a:rPr lang="kk-KZ" i="1" dirty="0">
                <a:latin typeface="Times New Roman" panose="02020603050405020304" pitchFamily="18" charset="0"/>
                <a:cs typeface="Times New Roman" panose="02020603050405020304" pitchFamily="18" charset="0"/>
              </a:rPr>
              <a:t>Біз осы зертханалық жұмыс орындау барысында </a:t>
            </a:r>
            <a:r>
              <a:rPr lang="en-US" i="1" dirty="0">
                <a:latin typeface="Times New Roman" panose="02020603050405020304" pitchFamily="18" charset="0"/>
                <a:cs typeface="Times New Roman" panose="02020603050405020304" pitchFamily="18" charset="0"/>
              </a:rPr>
              <a:t> n </a:t>
            </a:r>
            <a:r>
              <a:rPr lang="kk-KZ" i="1" dirty="0">
                <a:latin typeface="Times New Roman" panose="02020603050405020304" pitchFamily="18" charset="0"/>
                <a:cs typeface="Times New Roman" panose="02020603050405020304" pitchFamily="18" charset="0"/>
              </a:rPr>
              <a:t>және </a:t>
            </a:r>
            <a:r>
              <a:rPr lang="en-US" i="1" dirty="0">
                <a:latin typeface="Times New Roman" panose="02020603050405020304" pitchFamily="18" charset="0"/>
                <a:cs typeface="Times New Roman" panose="02020603050405020304" pitchFamily="18" charset="0"/>
              </a:rPr>
              <a:t>p </a:t>
            </a:r>
            <a:r>
              <a:rPr lang="kk-KZ" i="1" dirty="0">
                <a:latin typeface="Times New Roman" panose="02020603050405020304" pitchFamily="18" charset="0"/>
                <a:cs typeface="Times New Roman" panose="02020603050405020304" pitchFamily="18" charset="0"/>
              </a:rPr>
              <a:t>типті жартылай өткізгіштер дегеніміз не</a:t>
            </a:r>
            <a:r>
              <a:rPr lang="en-US" i="1" dirty="0">
                <a:latin typeface="Times New Roman" panose="02020603050405020304" pitchFamily="18" charset="0"/>
                <a:cs typeface="Times New Roman" panose="02020603050405020304" pitchFamily="18" charset="0"/>
              </a:rPr>
              <a:t> </a:t>
            </a:r>
            <a:r>
              <a:rPr lang="kk-KZ" i="1" dirty="0">
                <a:latin typeface="Times New Roman" panose="02020603050405020304" pitchFamily="18" charset="0"/>
                <a:cs typeface="Times New Roman" panose="02020603050405020304" pitchFamily="18" charset="0"/>
              </a:rPr>
              <a:t>екенің, </a:t>
            </a:r>
            <a:r>
              <a:rPr lang="en-US" i="1" dirty="0">
                <a:latin typeface="Times New Roman" panose="02020603050405020304" pitchFamily="18" charset="0"/>
                <a:cs typeface="Times New Roman" panose="02020603050405020304" pitchFamily="18" charset="0"/>
              </a:rPr>
              <a:t>P-n </a:t>
            </a:r>
            <a:r>
              <a:rPr lang="kk-KZ" i="1" dirty="0">
                <a:latin typeface="Times New Roman" panose="02020603050405020304" pitchFamily="18" charset="0"/>
                <a:cs typeface="Times New Roman" panose="02020603050405020304" pitchFamily="18" charset="0"/>
              </a:rPr>
              <a:t>ауысуы дегеніміз не және оның қасиеттері қандай екенің,  Құлыптау (запирающий) қабаты дегеніміз не? Мұндай атау немен байланысты? және сонымен қатар  жартылай өткізгіш диод қалай жұмыс істейтінің, диодты қосудың тура және кері бағыты нені білдіретінің білдік.</a:t>
            </a:r>
            <a:endParaRPr lang="ru-RU" i="1" dirty="0">
              <a:latin typeface="Times New Roman" panose="02020603050405020304" pitchFamily="18" charset="0"/>
              <a:cs typeface="Times New Roman" panose="02020603050405020304" pitchFamily="18" charset="0"/>
            </a:endParaRPr>
          </a:p>
        </p:txBody>
      </p:sp>
      <p:pic>
        <p:nvPicPr>
          <p:cNvPr id="4" name="Объект 4">
            <a:extLst>
              <a:ext uri="{FF2B5EF4-FFF2-40B4-BE49-F238E27FC236}">
                <a16:creationId xmlns:a16="http://schemas.microsoft.com/office/drawing/2014/main" id="{CCDDC587-55A1-184E-AE63-E67AA7B6750E}"/>
              </a:ext>
            </a:extLst>
          </p:cNvPr>
          <p:cNvPicPr>
            <a:picLocks noChangeAspect="1"/>
          </p:cNvPicPr>
          <p:nvPr/>
        </p:nvPicPr>
        <p:blipFill>
          <a:blip r:embed="rId2"/>
          <a:stretch>
            <a:fillRect/>
          </a:stretch>
        </p:blipFill>
        <p:spPr>
          <a:xfrm>
            <a:off x="6718042" y="1636776"/>
            <a:ext cx="5350839" cy="4013130"/>
          </a:xfrm>
          <a:prstGeom prst="rect">
            <a:avLst/>
          </a:prstGeom>
        </p:spPr>
      </p:pic>
    </p:spTree>
    <p:extLst>
      <p:ext uri="{BB962C8B-B14F-4D97-AF65-F5344CB8AC3E}">
        <p14:creationId xmlns:p14="http://schemas.microsoft.com/office/powerpoint/2010/main" val="1484174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DC9467-D86A-4D44-9E01-5796E5BDA396}"/>
              </a:ext>
            </a:extLst>
          </p:cNvPr>
          <p:cNvSpPr>
            <a:spLocks noGrp="1"/>
          </p:cNvSpPr>
          <p:nvPr>
            <p:ph type="title"/>
          </p:nvPr>
        </p:nvSpPr>
        <p:spPr/>
        <p:txBody>
          <a:bodyPr rtlCol="0" anchor="ctr">
            <a:normAutofit/>
          </a:bodyPr>
          <a:lstStyle/>
          <a:p>
            <a:pPr algn="ctr" rtl="0"/>
            <a:r>
              <a:rPr lang="ru-RU" sz="3600" noProof="1">
                <a:latin typeface="Times New Roman" panose="02020603050405020304" pitchFamily="18" charset="0"/>
                <a:cs typeface="Times New Roman" panose="02020603050405020304" pitchFamily="18" charset="0"/>
              </a:rPr>
              <a:t>Назарларыңызға рахмет!!!	</a:t>
            </a:r>
          </a:p>
        </p:txBody>
      </p:sp>
      <p:pic>
        <p:nvPicPr>
          <p:cNvPr id="6" name="Рисунок 5" descr="Цепь">
            <a:extLst>
              <a:ext uri="{FF2B5EF4-FFF2-40B4-BE49-F238E27FC236}">
                <a16:creationId xmlns:a16="http://schemas.microsoft.com/office/drawing/2014/main" id="{103D88BF-51AE-46F2-8081-A3C506432709}"/>
              </a:ext>
            </a:extLst>
          </p:cNvPr>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1141411" y="783406"/>
            <a:ext cx="9912354" cy="3299778"/>
          </a:xfrm>
        </p:spPr>
      </p:pic>
    </p:spTree>
    <p:extLst>
      <p:ext uri="{BB962C8B-B14F-4D97-AF65-F5344CB8AC3E}">
        <p14:creationId xmlns:p14="http://schemas.microsoft.com/office/powerpoint/2010/main" val="39065403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Цепь">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Office_50521771_TF22898775_Win32" id="{8DB5E7A7-9756-410E-8537-43FEF646E2C4}" vid="{A04377D1-FCBB-489A-B512-0A695ABD7E2F}"/>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3EF818-EDF6-480C-9B86-0A3B979BCCF0}">
  <ds:schemaRefs>
    <ds:schemaRef ds:uri="http://schemas.microsoft.com/sharepoint/v3/contenttype/forms"/>
  </ds:schemaRefs>
</ds:datastoreItem>
</file>

<file path=customXml/itemProps2.xml><?xml version="1.0" encoding="utf-8"?>
<ds:datastoreItem xmlns:ds="http://schemas.openxmlformats.org/officeDocument/2006/customXml" ds:itemID="{B518BD99-41E9-467C-9777-74587F831718}">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C8C32A8-E4D9-473C-833A-8950C6E7C0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Современное оформление</Template>
  <TotalTime>305</TotalTime>
  <Words>651</Words>
  <Application>Microsoft Office PowerPoint</Application>
  <PresentationFormat>Широкоэкранный</PresentationFormat>
  <Paragraphs>54</Paragraphs>
  <Slides>18</Slides>
  <Notes>3</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18</vt:i4>
      </vt:variant>
    </vt:vector>
  </HeadingPairs>
  <TitlesOfParts>
    <vt:vector size="22" baseType="lpstr">
      <vt:lpstr>Arial</vt:lpstr>
      <vt:lpstr>Calibri</vt:lpstr>
      <vt:lpstr>Times New Roman</vt:lpstr>
      <vt:lpstr>Цепь</vt:lpstr>
      <vt:lpstr>ЖАРТЫЛАЙ ӨТКІЗГІШ ДИОДТЫҢ ЖҰМЫСЫН істеу принципін ЗЕРТТЕУ</vt:lpstr>
      <vt:lpstr>Жұмыстың мақсаты:</vt:lpstr>
      <vt:lpstr>Құрал – жабдықтар:</vt:lpstr>
      <vt:lpstr>Жалпы Диод дегеніміз не?</vt:lpstr>
      <vt:lpstr>Презентация PowerPoint</vt:lpstr>
      <vt:lpstr>Презентация PowerPoint</vt:lpstr>
      <vt:lpstr>Енді Зертханалық жұмысқа кірісейік:</vt:lpstr>
      <vt:lpstr>Тікелей бағытта өлшеу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Енді нәтижелерді өңдейміз.</vt:lpstr>
      <vt:lpstr>Қорытындылай келе.....</vt:lpstr>
      <vt:lpstr>Назарларыңызға рахмет!!!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ЖАРТЫЛАЙ ӨТКІЗГІШ ДИОДТЫҢ ЖҰМЫСЫН істеу принципін ЗЕРТТЕУ</dc:title>
  <dc:creator>Nur Buke</dc:creator>
  <cp:lastModifiedBy>Лимара Каирбаева</cp:lastModifiedBy>
  <cp:revision>5</cp:revision>
  <dcterms:created xsi:type="dcterms:W3CDTF">2024-04-03T10:15:29Z</dcterms:created>
  <dcterms:modified xsi:type="dcterms:W3CDTF">2024-04-04T07:28:08Z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